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9" r:id="rId2"/>
  </p:sldMasterIdLst>
  <p:notesMasterIdLst>
    <p:notesMasterId r:id="rId19"/>
  </p:notesMasterIdLst>
  <p:sldIdLst>
    <p:sldId id="256" r:id="rId3"/>
    <p:sldId id="257" r:id="rId4"/>
    <p:sldId id="274" r:id="rId5"/>
    <p:sldId id="259" r:id="rId6"/>
    <p:sldId id="276" r:id="rId7"/>
    <p:sldId id="277" r:id="rId8"/>
    <p:sldId id="279" r:id="rId9"/>
    <p:sldId id="278" r:id="rId10"/>
    <p:sldId id="284" r:id="rId11"/>
    <p:sldId id="275" r:id="rId12"/>
    <p:sldId id="282" r:id="rId13"/>
    <p:sldId id="280" r:id="rId14"/>
    <p:sldId id="281" r:id="rId15"/>
    <p:sldId id="272" r:id="rId16"/>
    <p:sldId id="264" r:id="rId17"/>
    <p:sldId id="268" r:id="rId1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64" d="100"/>
          <a:sy n="64" d="100"/>
        </p:scale>
        <p:origin x="132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C1CB9-8E6F-422E-84D2-EB615347E0C0}" type="doc">
      <dgm:prSet loTypeId="urn:diagrams.loki3.com/BracketList+Icon" loCatId="list" qsTypeId="urn:microsoft.com/office/officeart/2005/8/quickstyle/simple1" qsCatId="simple" csTypeId="urn:microsoft.com/office/officeart/2005/8/colors/accent1_2" csCatId="accent1" phldr="1"/>
      <dgm:spPr/>
      <dgm:t>
        <a:bodyPr/>
        <a:lstStyle/>
        <a:p>
          <a:endParaRPr lang="pl-PL"/>
        </a:p>
      </dgm:t>
    </dgm:pt>
    <dgm:pt modelId="{E0DD9F05-30AA-483E-BA43-BA8D84144641}">
      <dgm:prSet phldrT="[Tekst]" custT="1"/>
      <dgm:spPr/>
      <dgm:t>
        <a:bodyPr/>
        <a:lstStyle/>
        <a:p>
          <a:r>
            <a:rPr lang="pl-PL" sz="4200" b="1" dirty="0" err="1" smtClean="0">
              <a:solidFill>
                <a:schemeClr val="accent2">
                  <a:lumMod val="75000"/>
                </a:schemeClr>
              </a:solidFill>
            </a:rPr>
            <a:t>Geologic</a:t>
          </a:r>
          <a:endParaRPr lang="pl-PL" sz="4200" b="1" dirty="0">
            <a:solidFill>
              <a:schemeClr val="accent2">
                <a:lumMod val="75000"/>
              </a:schemeClr>
            </a:solidFill>
          </a:endParaRPr>
        </a:p>
      </dgm:t>
    </dgm:pt>
    <dgm:pt modelId="{56FCE6BB-E7A2-4685-8D2E-AC16FAD53173}" type="parTrans" cxnId="{D4D18813-12DB-42CF-A1E1-6B7A46FA6F24}">
      <dgm:prSet/>
      <dgm:spPr/>
      <dgm:t>
        <a:bodyPr/>
        <a:lstStyle/>
        <a:p>
          <a:endParaRPr lang="pl-PL"/>
        </a:p>
      </dgm:t>
    </dgm:pt>
    <dgm:pt modelId="{24A31A6E-5375-41A1-8EBB-9A65D7B23663}" type="sibTrans" cxnId="{D4D18813-12DB-42CF-A1E1-6B7A46FA6F24}">
      <dgm:prSet/>
      <dgm:spPr/>
      <dgm:t>
        <a:bodyPr/>
        <a:lstStyle/>
        <a:p>
          <a:endParaRPr lang="pl-PL"/>
        </a:p>
      </dgm:t>
    </dgm:pt>
    <dgm:pt modelId="{7A35BB85-D2D3-4F61-934E-30990754769B}">
      <dgm:prSet phldrT="[Tekst]"/>
      <dgm:spPr>
        <a:solidFill>
          <a:schemeClr val="accent2">
            <a:lumMod val="20000"/>
            <a:lumOff val="80000"/>
          </a:schemeClr>
        </a:solidFill>
      </dgm:spPr>
      <dgm:t>
        <a:bodyPr/>
        <a:lstStyle/>
        <a:p>
          <a:r>
            <a:rPr lang="pl-PL" dirty="0" smtClean="0">
              <a:solidFill>
                <a:schemeClr val="tx1"/>
              </a:solidFill>
            </a:rPr>
            <a:t>„</a:t>
          </a:r>
          <a:r>
            <a:rPr lang="pl-PL" dirty="0" err="1" smtClean="0">
              <a:solidFill>
                <a:schemeClr val="tx1"/>
              </a:solidFill>
            </a:rPr>
            <a:t>natural</a:t>
          </a:r>
          <a:r>
            <a:rPr lang="pl-PL" dirty="0" smtClean="0">
              <a:solidFill>
                <a:schemeClr val="tx1"/>
              </a:solidFill>
            </a:rPr>
            <a:t>” </a:t>
          </a:r>
          <a:r>
            <a:rPr lang="pl-PL" dirty="0" err="1" smtClean="0">
              <a:solidFill>
                <a:schemeClr val="tx1"/>
              </a:solidFill>
            </a:rPr>
            <a:t>erosion</a:t>
          </a:r>
          <a:r>
            <a:rPr lang="pl-PL" dirty="0" smtClean="0">
              <a:solidFill>
                <a:schemeClr val="tx1"/>
              </a:solidFill>
            </a:rPr>
            <a:t> </a:t>
          </a:r>
          <a:r>
            <a:rPr lang="pl-PL" dirty="0" err="1" smtClean="0">
              <a:solidFill>
                <a:schemeClr val="tx1"/>
              </a:solidFill>
            </a:rPr>
            <a:t>caused</a:t>
          </a:r>
          <a:r>
            <a:rPr lang="pl-PL" dirty="0" smtClean="0">
              <a:solidFill>
                <a:schemeClr val="tx1"/>
              </a:solidFill>
            </a:rPr>
            <a:t> by the </a:t>
          </a:r>
          <a:r>
            <a:rPr lang="pl-PL" dirty="0" err="1" smtClean="0">
              <a:solidFill>
                <a:schemeClr val="tx1"/>
              </a:solidFill>
            </a:rPr>
            <a:t>action</a:t>
          </a:r>
          <a:r>
            <a:rPr lang="pl-PL" dirty="0" smtClean="0">
              <a:solidFill>
                <a:schemeClr val="tx1"/>
              </a:solidFill>
            </a:rPr>
            <a:t> of the wind, </a:t>
          </a:r>
          <a:r>
            <a:rPr lang="pl-PL" dirty="0" err="1" smtClean="0">
              <a:solidFill>
                <a:schemeClr val="tx1"/>
              </a:solidFill>
            </a:rPr>
            <a:t>water</a:t>
          </a:r>
          <a:r>
            <a:rPr lang="pl-PL" dirty="0" smtClean="0">
              <a:solidFill>
                <a:schemeClr val="tx1"/>
              </a:solidFill>
            </a:rPr>
            <a:t>, </a:t>
          </a:r>
          <a:r>
            <a:rPr lang="pl-PL" dirty="0" err="1" smtClean="0">
              <a:solidFill>
                <a:schemeClr val="tx1"/>
              </a:solidFill>
            </a:rPr>
            <a:t>ice</a:t>
          </a:r>
          <a:r>
            <a:rPr lang="pl-PL" dirty="0" smtClean="0">
              <a:solidFill>
                <a:schemeClr val="tx1"/>
              </a:solidFill>
            </a:rPr>
            <a:t> and </a:t>
          </a:r>
          <a:r>
            <a:rPr lang="pl-PL" dirty="0" err="1" smtClean="0">
              <a:solidFill>
                <a:schemeClr val="tx1"/>
              </a:solidFill>
            </a:rPr>
            <a:t>gravity</a:t>
          </a:r>
          <a:r>
            <a:rPr lang="pl-PL" dirty="0" smtClean="0">
              <a:solidFill>
                <a:schemeClr val="tx1"/>
              </a:solidFill>
            </a:rPr>
            <a:t>. It </a:t>
          </a:r>
          <a:r>
            <a:rPr lang="pl-PL" dirty="0" err="1" smtClean="0">
              <a:solidFill>
                <a:schemeClr val="tx1"/>
              </a:solidFill>
            </a:rPr>
            <a:t>is</a:t>
          </a:r>
          <a:r>
            <a:rPr lang="pl-PL" dirty="0" smtClean="0">
              <a:solidFill>
                <a:schemeClr val="tx1"/>
              </a:solidFill>
            </a:rPr>
            <a:t> </a:t>
          </a:r>
          <a:r>
            <a:rPr lang="pl-PL" dirty="0" err="1" smtClean="0">
              <a:solidFill>
                <a:schemeClr val="tx1"/>
              </a:solidFill>
            </a:rPr>
            <a:t>relatively</a:t>
          </a:r>
          <a:r>
            <a:rPr lang="pl-PL" dirty="0" smtClean="0">
              <a:solidFill>
                <a:schemeClr val="tx1"/>
              </a:solidFill>
            </a:rPr>
            <a:t> </a:t>
          </a:r>
          <a:r>
            <a:rPr lang="pl-PL" dirty="0" err="1" smtClean="0">
              <a:solidFill>
                <a:schemeClr val="tx1"/>
              </a:solidFill>
            </a:rPr>
            <a:t>slow</a:t>
          </a:r>
          <a:r>
            <a:rPr lang="pl-PL" dirty="0" smtClean="0">
              <a:solidFill>
                <a:schemeClr val="tx1"/>
              </a:solidFill>
            </a:rPr>
            <a:t>, </a:t>
          </a:r>
          <a:r>
            <a:rPr lang="pl-PL" dirty="0" err="1" smtClean="0">
              <a:solidFill>
                <a:schemeClr val="tx1"/>
              </a:solidFill>
            </a:rPr>
            <a:t>continuous</a:t>
          </a:r>
          <a:r>
            <a:rPr lang="pl-PL" dirty="0" smtClean="0">
              <a:solidFill>
                <a:schemeClr val="tx1"/>
              </a:solidFill>
            </a:rPr>
            <a:t> proces </a:t>
          </a:r>
          <a:r>
            <a:rPr lang="pl-PL" dirty="0" err="1" smtClean="0">
              <a:solidFill>
                <a:schemeClr val="tx1"/>
              </a:solidFill>
            </a:rPr>
            <a:t>that</a:t>
          </a:r>
          <a:r>
            <a:rPr lang="pl-PL" dirty="0" smtClean="0">
              <a:solidFill>
                <a:schemeClr val="tx1"/>
              </a:solidFill>
            </a:rPr>
            <a:t> </a:t>
          </a:r>
          <a:r>
            <a:rPr lang="pl-PL" dirty="0" err="1" smtClean="0">
              <a:solidFill>
                <a:schemeClr val="tx1"/>
              </a:solidFill>
            </a:rPr>
            <a:t>often</a:t>
          </a:r>
          <a:r>
            <a:rPr lang="pl-PL" dirty="0" smtClean="0">
              <a:solidFill>
                <a:schemeClr val="tx1"/>
              </a:solidFill>
            </a:rPr>
            <a:t> </a:t>
          </a:r>
          <a:r>
            <a:rPr lang="pl-PL" dirty="0" err="1" smtClean="0">
              <a:solidFill>
                <a:schemeClr val="tx1"/>
              </a:solidFill>
            </a:rPr>
            <a:t>goes</a:t>
          </a:r>
          <a:r>
            <a:rPr lang="pl-PL" dirty="0" smtClean="0">
              <a:solidFill>
                <a:schemeClr val="tx1"/>
              </a:solidFill>
            </a:rPr>
            <a:t> </a:t>
          </a:r>
          <a:r>
            <a:rPr lang="pl-PL" dirty="0" err="1" smtClean="0">
              <a:solidFill>
                <a:schemeClr val="tx1"/>
              </a:solidFill>
            </a:rPr>
            <a:t>unnoticed</a:t>
          </a:r>
          <a:r>
            <a:rPr lang="pl-PL" dirty="0" smtClean="0">
              <a:solidFill>
                <a:schemeClr val="tx1"/>
              </a:solidFill>
            </a:rPr>
            <a:t>.</a:t>
          </a:r>
          <a:endParaRPr lang="pl-PL" dirty="0">
            <a:solidFill>
              <a:schemeClr val="tx1"/>
            </a:solidFill>
          </a:endParaRPr>
        </a:p>
      </dgm:t>
    </dgm:pt>
    <dgm:pt modelId="{F11DA666-5C11-451B-AA5E-85677CA8F9FC}" type="parTrans" cxnId="{18ADC607-BD73-4106-9D78-6A750DCC3687}">
      <dgm:prSet/>
      <dgm:spPr/>
      <dgm:t>
        <a:bodyPr/>
        <a:lstStyle/>
        <a:p>
          <a:endParaRPr lang="pl-PL"/>
        </a:p>
      </dgm:t>
    </dgm:pt>
    <dgm:pt modelId="{E1A954C2-19C2-4527-A265-27C0A93E712E}" type="sibTrans" cxnId="{18ADC607-BD73-4106-9D78-6A750DCC3687}">
      <dgm:prSet/>
      <dgm:spPr/>
      <dgm:t>
        <a:bodyPr/>
        <a:lstStyle/>
        <a:p>
          <a:endParaRPr lang="pl-PL"/>
        </a:p>
      </dgm:t>
    </dgm:pt>
    <dgm:pt modelId="{7A4F6DCC-9564-46A9-B087-FEB5F330A048}">
      <dgm:prSet phldrT="[Tekst]" custT="1"/>
      <dgm:spPr/>
      <dgm:t>
        <a:bodyPr/>
        <a:lstStyle/>
        <a:p>
          <a:r>
            <a:rPr lang="pl-PL" sz="4200" b="1" dirty="0" err="1" smtClean="0">
              <a:solidFill>
                <a:schemeClr val="accent2">
                  <a:lumMod val="75000"/>
                </a:schemeClr>
              </a:solidFill>
            </a:rPr>
            <a:t>Accelerated</a:t>
          </a:r>
          <a:endParaRPr lang="pl-PL" sz="4200" b="1" dirty="0">
            <a:solidFill>
              <a:schemeClr val="accent2">
                <a:lumMod val="75000"/>
              </a:schemeClr>
            </a:solidFill>
          </a:endParaRPr>
        </a:p>
      </dgm:t>
    </dgm:pt>
    <dgm:pt modelId="{67F6E700-B0CE-4149-BD69-CA6F05D5D704}" type="parTrans" cxnId="{01FAA253-D554-4F31-828F-AB162EFE81BC}">
      <dgm:prSet/>
      <dgm:spPr/>
      <dgm:t>
        <a:bodyPr/>
        <a:lstStyle/>
        <a:p>
          <a:endParaRPr lang="pl-PL"/>
        </a:p>
      </dgm:t>
    </dgm:pt>
    <dgm:pt modelId="{00707BA5-8610-4F4A-9719-4477EE0F8E22}" type="sibTrans" cxnId="{01FAA253-D554-4F31-828F-AB162EFE81BC}">
      <dgm:prSet/>
      <dgm:spPr/>
      <dgm:t>
        <a:bodyPr/>
        <a:lstStyle/>
        <a:p>
          <a:endParaRPr lang="pl-PL"/>
        </a:p>
      </dgm:t>
    </dgm:pt>
    <dgm:pt modelId="{209B9093-A5CE-4526-B0FB-E872D1E7AE93}">
      <dgm:prSet phldrT="[Tekst]"/>
      <dgm:spPr>
        <a:solidFill>
          <a:schemeClr val="accent2">
            <a:lumMod val="20000"/>
            <a:lumOff val="80000"/>
          </a:schemeClr>
        </a:solidFill>
      </dgm:spPr>
      <dgm:t>
        <a:bodyPr/>
        <a:lstStyle/>
        <a:p>
          <a:r>
            <a:rPr lang="pl-PL" dirty="0" smtClean="0">
              <a:solidFill>
                <a:schemeClr val="tx1"/>
              </a:solidFill>
            </a:rPr>
            <a:t>The </a:t>
          </a:r>
          <a:r>
            <a:rPr lang="pl-PL" dirty="0" err="1" smtClean="0">
              <a:solidFill>
                <a:schemeClr val="tx1"/>
              </a:solidFill>
            </a:rPr>
            <a:t>speeding</a:t>
          </a:r>
          <a:r>
            <a:rPr lang="pl-PL" dirty="0" smtClean="0">
              <a:solidFill>
                <a:schemeClr val="tx1"/>
              </a:solidFill>
            </a:rPr>
            <a:t> </a:t>
          </a:r>
          <a:r>
            <a:rPr lang="pl-PL" dirty="0" err="1" smtClean="0">
              <a:solidFill>
                <a:schemeClr val="tx1"/>
              </a:solidFill>
            </a:rPr>
            <a:t>up</a:t>
          </a:r>
          <a:r>
            <a:rPr lang="pl-PL" dirty="0" smtClean="0">
              <a:solidFill>
                <a:schemeClr val="tx1"/>
              </a:solidFill>
            </a:rPr>
            <a:t> of </a:t>
          </a:r>
          <a:r>
            <a:rPr lang="pl-PL" dirty="0" err="1" smtClean="0">
              <a:solidFill>
                <a:schemeClr val="tx1"/>
              </a:solidFill>
            </a:rPr>
            <a:t>erosion</a:t>
          </a:r>
          <a:r>
            <a:rPr lang="pl-PL" dirty="0" smtClean="0">
              <a:solidFill>
                <a:schemeClr val="tx1"/>
              </a:solidFill>
            </a:rPr>
            <a:t> </a:t>
          </a:r>
          <a:r>
            <a:rPr lang="pl-PL" dirty="0" err="1" smtClean="0">
              <a:solidFill>
                <a:schemeClr val="tx1"/>
              </a:solidFill>
            </a:rPr>
            <a:t>caused</a:t>
          </a:r>
          <a:r>
            <a:rPr lang="pl-PL" dirty="0" smtClean="0">
              <a:solidFill>
                <a:schemeClr val="tx1"/>
              </a:solidFill>
            </a:rPr>
            <a:t> by </a:t>
          </a:r>
          <a:r>
            <a:rPr lang="pl-PL" dirty="0" err="1" smtClean="0">
              <a:solidFill>
                <a:schemeClr val="tx1"/>
              </a:solidFill>
            </a:rPr>
            <a:t>human</a:t>
          </a:r>
          <a:r>
            <a:rPr lang="pl-PL" dirty="0" smtClean="0">
              <a:solidFill>
                <a:schemeClr val="tx1"/>
              </a:solidFill>
            </a:rPr>
            <a:t> </a:t>
          </a:r>
          <a:r>
            <a:rPr lang="pl-PL" dirty="0" err="1" smtClean="0">
              <a:solidFill>
                <a:schemeClr val="tx1"/>
              </a:solidFill>
            </a:rPr>
            <a:t>activity</a:t>
          </a:r>
          <a:r>
            <a:rPr lang="pl-PL" dirty="0" smtClean="0">
              <a:solidFill>
                <a:schemeClr val="tx1"/>
              </a:solidFill>
            </a:rPr>
            <a:t>.</a:t>
          </a:r>
          <a:endParaRPr lang="pl-PL" dirty="0">
            <a:solidFill>
              <a:schemeClr val="tx1"/>
            </a:solidFill>
          </a:endParaRPr>
        </a:p>
      </dgm:t>
    </dgm:pt>
    <dgm:pt modelId="{44867B10-58AD-4437-8F9C-821EB2F0682B}" type="parTrans" cxnId="{54DBCEF7-3B63-432F-859A-EDA6449FEDA8}">
      <dgm:prSet/>
      <dgm:spPr/>
      <dgm:t>
        <a:bodyPr/>
        <a:lstStyle/>
        <a:p>
          <a:endParaRPr lang="pl-PL"/>
        </a:p>
      </dgm:t>
    </dgm:pt>
    <dgm:pt modelId="{1F271734-EB71-4A4A-AFD0-1DFC6D5524B4}" type="sibTrans" cxnId="{54DBCEF7-3B63-432F-859A-EDA6449FEDA8}">
      <dgm:prSet/>
      <dgm:spPr/>
      <dgm:t>
        <a:bodyPr/>
        <a:lstStyle/>
        <a:p>
          <a:endParaRPr lang="pl-PL"/>
        </a:p>
      </dgm:t>
    </dgm:pt>
    <dgm:pt modelId="{8DE8F24F-C935-4580-8E79-5F7364C6D48D}" type="pres">
      <dgm:prSet presAssocID="{151C1CB9-8E6F-422E-84D2-EB615347E0C0}" presName="Name0" presStyleCnt="0">
        <dgm:presLayoutVars>
          <dgm:dir/>
          <dgm:animLvl val="lvl"/>
          <dgm:resizeHandles val="exact"/>
        </dgm:presLayoutVars>
      </dgm:prSet>
      <dgm:spPr/>
      <dgm:t>
        <a:bodyPr/>
        <a:lstStyle/>
        <a:p>
          <a:endParaRPr lang="pl-PL"/>
        </a:p>
      </dgm:t>
    </dgm:pt>
    <dgm:pt modelId="{5CA1AAE9-5698-4FA2-AEFF-1BE87F3D49DD}" type="pres">
      <dgm:prSet presAssocID="{E0DD9F05-30AA-483E-BA43-BA8D84144641}" presName="linNode" presStyleCnt="0"/>
      <dgm:spPr/>
    </dgm:pt>
    <dgm:pt modelId="{F45F7CA9-9A9A-4023-8D87-18397C64CDC0}" type="pres">
      <dgm:prSet presAssocID="{E0DD9F05-30AA-483E-BA43-BA8D84144641}" presName="parTx" presStyleLbl="revTx" presStyleIdx="0" presStyleCnt="2" custScaleX="131080" custScaleY="108219">
        <dgm:presLayoutVars>
          <dgm:chMax val="1"/>
          <dgm:bulletEnabled val="1"/>
        </dgm:presLayoutVars>
      </dgm:prSet>
      <dgm:spPr/>
      <dgm:t>
        <a:bodyPr/>
        <a:lstStyle/>
        <a:p>
          <a:endParaRPr lang="pl-PL"/>
        </a:p>
      </dgm:t>
    </dgm:pt>
    <dgm:pt modelId="{F577AAF6-AC18-4014-B8BD-51DABC90BF82}" type="pres">
      <dgm:prSet presAssocID="{E0DD9F05-30AA-483E-BA43-BA8D84144641}" presName="bracket" presStyleLbl="parChTrans1D1" presStyleIdx="0" presStyleCnt="2"/>
      <dgm:spPr/>
    </dgm:pt>
    <dgm:pt modelId="{6B663E38-D36B-44C6-BBEE-B25F96A3E8D6}" type="pres">
      <dgm:prSet presAssocID="{E0DD9F05-30AA-483E-BA43-BA8D84144641}" presName="spH" presStyleCnt="0"/>
      <dgm:spPr/>
    </dgm:pt>
    <dgm:pt modelId="{CCC4CE8D-6D0A-475C-A3A9-34CF5157E27A}" type="pres">
      <dgm:prSet presAssocID="{E0DD9F05-30AA-483E-BA43-BA8D84144641}" presName="desTx" presStyleLbl="node1" presStyleIdx="0" presStyleCnt="2">
        <dgm:presLayoutVars>
          <dgm:bulletEnabled val="1"/>
        </dgm:presLayoutVars>
      </dgm:prSet>
      <dgm:spPr/>
      <dgm:t>
        <a:bodyPr/>
        <a:lstStyle/>
        <a:p>
          <a:endParaRPr lang="pl-PL"/>
        </a:p>
      </dgm:t>
    </dgm:pt>
    <dgm:pt modelId="{1C69B36E-7B6C-4548-AFD7-18A08A18D592}" type="pres">
      <dgm:prSet presAssocID="{24A31A6E-5375-41A1-8EBB-9A65D7B23663}" presName="spV" presStyleCnt="0"/>
      <dgm:spPr/>
    </dgm:pt>
    <dgm:pt modelId="{C60BFFCF-BDA9-44C7-B2E4-338C09F00C72}" type="pres">
      <dgm:prSet presAssocID="{7A4F6DCC-9564-46A9-B087-FEB5F330A048}" presName="linNode" presStyleCnt="0"/>
      <dgm:spPr/>
    </dgm:pt>
    <dgm:pt modelId="{915A0FFF-04C7-4AE8-992D-E4BFB2F8FB4E}" type="pres">
      <dgm:prSet presAssocID="{7A4F6DCC-9564-46A9-B087-FEB5F330A048}" presName="parTx" presStyleLbl="revTx" presStyleIdx="1" presStyleCnt="2" custScaleX="216047" custScaleY="79506" custLinFactNeighborX="-93060" custLinFactNeighborY="-26936">
        <dgm:presLayoutVars>
          <dgm:chMax val="1"/>
          <dgm:bulletEnabled val="1"/>
        </dgm:presLayoutVars>
      </dgm:prSet>
      <dgm:spPr/>
      <dgm:t>
        <a:bodyPr/>
        <a:lstStyle/>
        <a:p>
          <a:endParaRPr lang="pl-PL"/>
        </a:p>
      </dgm:t>
    </dgm:pt>
    <dgm:pt modelId="{DD678FE9-C1C7-48D8-93A4-8F3EB4ADBE04}" type="pres">
      <dgm:prSet presAssocID="{7A4F6DCC-9564-46A9-B087-FEB5F330A048}" presName="bracket" presStyleLbl="parChTrans1D1" presStyleIdx="1" presStyleCnt="2"/>
      <dgm:spPr/>
    </dgm:pt>
    <dgm:pt modelId="{CFA65922-7272-4E66-ACA5-C4277BE16C6E}" type="pres">
      <dgm:prSet presAssocID="{7A4F6DCC-9564-46A9-B087-FEB5F330A048}" presName="spH" presStyleCnt="0"/>
      <dgm:spPr/>
    </dgm:pt>
    <dgm:pt modelId="{956638D6-67D1-474D-8E70-E027974450A2}" type="pres">
      <dgm:prSet presAssocID="{7A4F6DCC-9564-46A9-B087-FEB5F330A048}" presName="desTx" presStyleLbl="node1" presStyleIdx="1" presStyleCnt="2">
        <dgm:presLayoutVars>
          <dgm:bulletEnabled val="1"/>
        </dgm:presLayoutVars>
      </dgm:prSet>
      <dgm:spPr/>
      <dgm:t>
        <a:bodyPr/>
        <a:lstStyle/>
        <a:p>
          <a:endParaRPr lang="pl-PL"/>
        </a:p>
      </dgm:t>
    </dgm:pt>
  </dgm:ptLst>
  <dgm:cxnLst>
    <dgm:cxn modelId="{52850C3E-A403-4262-B84A-41E805C84815}" type="presOf" srcId="{7A4F6DCC-9564-46A9-B087-FEB5F330A048}" destId="{915A0FFF-04C7-4AE8-992D-E4BFB2F8FB4E}" srcOrd="0" destOrd="0" presId="urn:diagrams.loki3.com/BracketList+Icon"/>
    <dgm:cxn modelId="{A6C7DFFB-C7EA-4AFA-A0A6-D33D033CAC22}" type="presOf" srcId="{151C1CB9-8E6F-422E-84D2-EB615347E0C0}" destId="{8DE8F24F-C935-4580-8E79-5F7364C6D48D}" srcOrd="0" destOrd="0" presId="urn:diagrams.loki3.com/BracketList+Icon"/>
    <dgm:cxn modelId="{D4D18813-12DB-42CF-A1E1-6B7A46FA6F24}" srcId="{151C1CB9-8E6F-422E-84D2-EB615347E0C0}" destId="{E0DD9F05-30AA-483E-BA43-BA8D84144641}" srcOrd="0" destOrd="0" parTransId="{56FCE6BB-E7A2-4685-8D2E-AC16FAD53173}" sibTransId="{24A31A6E-5375-41A1-8EBB-9A65D7B23663}"/>
    <dgm:cxn modelId="{01FAA253-D554-4F31-828F-AB162EFE81BC}" srcId="{151C1CB9-8E6F-422E-84D2-EB615347E0C0}" destId="{7A4F6DCC-9564-46A9-B087-FEB5F330A048}" srcOrd="1" destOrd="0" parTransId="{67F6E700-B0CE-4149-BD69-CA6F05D5D704}" sibTransId="{00707BA5-8610-4F4A-9719-4477EE0F8E22}"/>
    <dgm:cxn modelId="{158E93D9-BD16-4A7D-A67C-F6241A6E85F8}" type="presOf" srcId="{209B9093-A5CE-4526-B0FB-E872D1E7AE93}" destId="{956638D6-67D1-474D-8E70-E027974450A2}" srcOrd="0" destOrd="0" presId="urn:diagrams.loki3.com/BracketList+Icon"/>
    <dgm:cxn modelId="{18ADC607-BD73-4106-9D78-6A750DCC3687}" srcId="{E0DD9F05-30AA-483E-BA43-BA8D84144641}" destId="{7A35BB85-D2D3-4F61-934E-30990754769B}" srcOrd="0" destOrd="0" parTransId="{F11DA666-5C11-451B-AA5E-85677CA8F9FC}" sibTransId="{E1A954C2-19C2-4527-A265-27C0A93E712E}"/>
    <dgm:cxn modelId="{05355E0C-6D1C-4D41-A716-845206F63362}" type="presOf" srcId="{E0DD9F05-30AA-483E-BA43-BA8D84144641}" destId="{F45F7CA9-9A9A-4023-8D87-18397C64CDC0}" srcOrd="0" destOrd="0" presId="urn:diagrams.loki3.com/BracketList+Icon"/>
    <dgm:cxn modelId="{54DBCEF7-3B63-432F-859A-EDA6449FEDA8}" srcId="{7A4F6DCC-9564-46A9-B087-FEB5F330A048}" destId="{209B9093-A5CE-4526-B0FB-E872D1E7AE93}" srcOrd="0" destOrd="0" parTransId="{44867B10-58AD-4437-8F9C-821EB2F0682B}" sibTransId="{1F271734-EB71-4A4A-AFD0-1DFC6D5524B4}"/>
    <dgm:cxn modelId="{4813D413-2F2D-4E1D-A08F-8FAE22523E1E}" type="presOf" srcId="{7A35BB85-D2D3-4F61-934E-30990754769B}" destId="{CCC4CE8D-6D0A-475C-A3A9-34CF5157E27A}" srcOrd="0" destOrd="0" presId="urn:diagrams.loki3.com/BracketList+Icon"/>
    <dgm:cxn modelId="{2E9782E0-C307-4910-AFFB-A36EE9A41317}" type="presParOf" srcId="{8DE8F24F-C935-4580-8E79-5F7364C6D48D}" destId="{5CA1AAE9-5698-4FA2-AEFF-1BE87F3D49DD}" srcOrd="0" destOrd="0" presId="urn:diagrams.loki3.com/BracketList+Icon"/>
    <dgm:cxn modelId="{E5E2E83D-9218-486D-A3BB-21D51616A2C7}" type="presParOf" srcId="{5CA1AAE9-5698-4FA2-AEFF-1BE87F3D49DD}" destId="{F45F7CA9-9A9A-4023-8D87-18397C64CDC0}" srcOrd="0" destOrd="0" presId="urn:diagrams.loki3.com/BracketList+Icon"/>
    <dgm:cxn modelId="{80D0D181-B8F4-4FA3-AF38-EC4D90DE6544}" type="presParOf" srcId="{5CA1AAE9-5698-4FA2-AEFF-1BE87F3D49DD}" destId="{F577AAF6-AC18-4014-B8BD-51DABC90BF82}" srcOrd="1" destOrd="0" presId="urn:diagrams.loki3.com/BracketList+Icon"/>
    <dgm:cxn modelId="{98F023BE-FF11-45CD-B2CF-1101B0B70258}" type="presParOf" srcId="{5CA1AAE9-5698-4FA2-AEFF-1BE87F3D49DD}" destId="{6B663E38-D36B-44C6-BBEE-B25F96A3E8D6}" srcOrd="2" destOrd="0" presId="urn:diagrams.loki3.com/BracketList+Icon"/>
    <dgm:cxn modelId="{49BCA70E-F3D7-40B9-86E6-0D4448C5C838}" type="presParOf" srcId="{5CA1AAE9-5698-4FA2-AEFF-1BE87F3D49DD}" destId="{CCC4CE8D-6D0A-475C-A3A9-34CF5157E27A}" srcOrd="3" destOrd="0" presId="urn:diagrams.loki3.com/BracketList+Icon"/>
    <dgm:cxn modelId="{D8A12BE1-B560-4F60-8D2D-9C6B7C8AD389}" type="presParOf" srcId="{8DE8F24F-C935-4580-8E79-5F7364C6D48D}" destId="{1C69B36E-7B6C-4548-AFD7-18A08A18D592}" srcOrd="1" destOrd="0" presId="urn:diagrams.loki3.com/BracketList+Icon"/>
    <dgm:cxn modelId="{BD96A002-66D0-4A35-AE40-16B6D0A56C65}" type="presParOf" srcId="{8DE8F24F-C935-4580-8E79-5F7364C6D48D}" destId="{C60BFFCF-BDA9-44C7-B2E4-338C09F00C72}" srcOrd="2" destOrd="0" presId="urn:diagrams.loki3.com/BracketList+Icon"/>
    <dgm:cxn modelId="{BDFE229B-4C76-4D16-8E09-7C09F4BAAB0F}" type="presParOf" srcId="{C60BFFCF-BDA9-44C7-B2E4-338C09F00C72}" destId="{915A0FFF-04C7-4AE8-992D-E4BFB2F8FB4E}" srcOrd="0" destOrd="0" presId="urn:diagrams.loki3.com/BracketList+Icon"/>
    <dgm:cxn modelId="{81E55453-D4DE-49F0-A2F7-E3D3CF4B494F}" type="presParOf" srcId="{C60BFFCF-BDA9-44C7-B2E4-338C09F00C72}" destId="{DD678FE9-C1C7-48D8-93A4-8F3EB4ADBE04}" srcOrd="1" destOrd="0" presId="urn:diagrams.loki3.com/BracketList+Icon"/>
    <dgm:cxn modelId="{C9DC0004-194B-42F2-BDB6-2A3DBFE0597E}" type="presParOf" srcId="{C60BFFCF-BDA9-44C7-B2E4-338C09F00C72}" destId="{CFA65922-7272-4E66-ACA5-C4277BE16C6E}" srcOrd="2" destOrd="0" presId="urn:diagrams.loki3.com/BracketList+Icon"/>
    <dgm:cxn modelId="{B7A2CECE-F455-40FF-8990-DCA90530F898}" type="presParOf" srcId="{C60BFFCF-BDA9-44C7-B2E4-338C09F00C72}" destId="{956638D6-67D1-474D-8E70-E027974450A2}"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Pionowa lista bloków"/>
  <dgm:desc val="Służy do przedstawiania pogrupowanych bloków informacji.  Nadaje się dobrze do dużych ilości tekstu poziomu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0483"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0484"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0485" name="Rectangle 4"/>
          <p:cNvSpPr>
            <a:spLocks noGrp="1" noRot="1" noChangeAspect="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l-PL" altLang="pl-PL" noProof="0" smtClean="0"/>
          </a:p>
        </p:txBody>
      </p:sp>
      <p:sp>
        <p:nvSpPr>
          <p:cNvPr id="20487" name="Text Box 6"/>
          <p:cNvSpPr txBox="1">
            <a:spLocks noChangeArrowheads="1"/>
          </p:cNvSpP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0488" name="Text Box 7"/>
          <p:cNvSpPr txBox="1">
            <a:spLocks noChangeArrowheads="1"/>
          </p:cNvSpPr>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0489" name="Text Box 8"/>
          <p:cNvSpPr txBox="1">
            <a:spLocks noChangeArrowheads="1"/>
          </p:cNvSpP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3081" name="Rectangle 9"/>
          <p:cNvSpPr>
            <a:spLocks noGrp="1" noChangeArrowheads="1"/>
          </p:cNvSpPr>
          <p:nvPr>
            <p:ph type="sldNum"/>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stStyle>
          <a:p>
            <a:pPr>
              <a:defRPr/>
            </a:pPr>
            <a:fld id="{8D29A65B-8665-4B76-A784-DE4253DA67C8}" type="slidenum">
              <a:rPr lang="pl-PL" altLang="pl-PL"/>
              <a:pPr>
                <a:defRPr/>
              </a:pPr>
              <a:t>‹#›</a:t>
            </a:fld>
            <a:endParaRPr lang="pl-PL" altLang="pl-PL"/>
          </a:p>
        </p:txBody>
      </p:sp>
    </p:spTree>
    <p:extLst>
      <p:ext uri="{BB962C8B-B14F-4D97-AF65-F5344CB8AC3E}">
        <p14:creationId xmlns:p14="http://schemas.microsoft.com/office/powerpoint/2010/main" val="321605938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8F7A346-8115-4093-BDC5-251B7D97626A}" type="slidenum">
              <a:rPr lang="pl-PL" altLang="pl-PL" sz="1400" smtClean="0"/>
              <a:pPr>
                <a:spcBef>
                  <a:spcPct val="0"/>
                </a:spcBef>
                <a:buClrTx/>
                <a:buFontTx/>
                <a:buNone/>
              </a:pPr>
              <a:t>1</a:t>
            </a:fld>
            <a:endParaRPr lang="pl-PL" altLang="pl-PL" sz="1400" smtClean="0"/>
          </a:p>
        </p:txBody>
      </p:sp>
      <p:sp>
        <p:nvSpPr>
          <p:cNvPr id="2253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46AF87B-3AB2-49CE-BD51-C9196C424133}" type="slidenum">
              <a:rPr lang="pl-PL" altLang="pl-PL" sz="1400"/>
              <a:pPr algn="r" eaLnBrk="1">
                <a:lnSpc>
                  <a:spcPct val="95000"/>
                </a:lnSpc>
                <a:spcBef>
                  <a:spcPct val="0"/>
                </a:spcBef>
                <a:buClrTx/>
                <a:buFontTx/>
                <a:buNone/>
              </a:pPr>
              <a:t>1</a:t>
            </a:fld>
            <a:endParaRPr lang="pl-PL" altLang="pl-PL" sz="1400"/>
          </a:p>
        </p:txBody>
      </p:sp>
      <p:sp>
        <p:nvSpPr>
          <p:cNvPr id="22532" name="Rectangle 2"/>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37895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CB95E32-CAE5-4A3D-81C8-9F29FA29BA82}" type="slidenum">
              <a:rPr lang="pl-PL" altLang="pl-PL" sz="1400" smtClean="0"/>
              <a:pPr>
                <a:spcBef>
                  <a:spcPct val="0"/>
                </a:spcBef>
                <a:buClrTx/>
                <a:buFontTx/>
                <a:buNone/>
              </a:pPr>
              <a:t>2</a:t>
            </a:fld>
            <a:endParaRPr lang="pl-PL" altLang="pl-PL" sz="1400" smtClean="0"/>
          </a:p>
        </p:txBody>
      </p:sp>
      <p:sp>
        <p:nvSpPr>
          <p:cNvPr id="24579"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5200" cy="48085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46061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1F785CC-174F-4AA6-A51D-CA49BC1015CD}" type="slidenum">
              <a:rPr lang="pl-PL" altLang="pl-PL" sz="1400" smtClean="0"/>
              <a:pPr>
                <a:spcBef>
                  <a:spcPct val="0"/>
                </a:spcBef>
                <a:buClrTx/>
                <a:buFontTx/>
                <a:buNone/>
              </a:pPr>
              <a:t>4</a:t>
            </a:fld>
            <a:endParaRPr lang="pl-PL" altLang="pl-PL" sz="1400" smtClean="0"/>
          </a:p>
        </p:txBody>
      </p:sp>
      <p:sp>
        <p:nvSpPr>
          <p:cNvPr id="2765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7C30479-CBB2-4F7B-B001-8EB12EB8832B}" type="slidenum">
              <a:rPr lang="pl-PL" altLang="pl-PL" sz="1400"/>
              <a:pPr algn="r" eaLnBrk="1">
                <a:lnSpc>
                  <a:spcPct val="95000"/>
                </a:lnSpc>
                <a:spcBef>
                  <a:spcPct val="0"/>
                </a:spcBef>
                <a:buClrTx/>
                <a:buFontTx/>
                <a:buNone/>
              </a:pPr>
              <a:t>4</a:t>
            </a:fld>
            <a:endParaRPr lang="pl-PL" altLang="pl-PL" sz="1400"/>
          </a:p>
        </p:txBody>
      </p:sp>
      <p:sp>
        <p:nvSpPr>
          <p:cNvPr id="27652" name="Rectangle 2"/>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3"/>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98330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a:xfrm>
            <a:off x="1108075" y="812800"/>
            <a:ext cx="5335588" cy="4002088"/>
          </a:xfrm>
        </p:spPr>
      </p:sp>
      <p:sp>
        <p:nvSpPr>
          <p:cNvPr id="31747"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pl-PL" altLang="pl-PL" smtClean="0"/>
          </a:p>
        </p:txBody>
      </p:sp>
      <p:sp>
        <p:nvSpPr>
          <p:cNvPr id="31748" name="Symbol zastępczy numeru slajdu 3"/>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1A4491DD-2A1B-4B2E-BD96-FCAA4228B822}" type="slidenum">
              <a:rPr lang="pl-PL" altLang="pl-PL" smtClean="0">
                <a:solidFill>
                  <a:srgbClr val="000000"/>
                </a:solidFill>
                <a:latin typeface="Times New Roman" panose="02020603050405020304" pitchFamily="18" charset="0"/>
              </a:rPr>
              <a:pPr/>
              <a:t>7</a:t>
            </a:fld>
            <a:endParaRPr lang="pl-PL" altLang="pl-PL"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8419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FE267B6-32DE-4DEA-8EC6-5229518FC616}" type="slidenum">
              <a:rPr lang="pl-PL" altLang="pl-PL" sz="1400" smtClean="0"/>
              <a:pPr>
                <a:spcBef>
                  <a:spcPct val="0"/>
                </a:spcBef>
                <a:buClrTx/>
                <a:buFontTx/>
                <a:buNone/>
              </a:pPr>
              <a:t>15</a:t>
            </a:fld>
            <a:endParaRPr lang="pl-PL" altLang="pl-PL" sz="1400" smtClean="0"/>
          </a:p>
        </p:txBody>
      </p:sp>
      <p:sp>
        <p:nvSpPr>
          <p:cNvPr id="40963"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755650" y="5078413"/>
            <a:ext cx="6045200" cy="48085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79672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4E36121-F6FC-461E-B3EC-96A20E71FD98}" type="slidenum">
              <a:rPr lang="pl-PL" altLang="pl-PL" sz="1400" smtClean="0"/>
              <a:pPr>
                <a:spcBef>
                  <a:spcPct val="0"/>
                </a:spcBef>
                <a:buClrTx/>
                <a:buFontTx/>
                <a:buNone/>
              </a:pPr>
              <a:t>16</a:t>
            </a:fld>
            <a:endParaRPr lang="pl-PL" altLang="pl-PL" sz="1400" smtClean="0"/>
          </a:p>
        </p:txBody>
      </p:sp>
      <p:sp>
        <p:nvSpPr>
          <p:cNvPr id="4301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A999F32-9A34-4D1A-9388-484D49AC9ABA}" type="slidenum">
              <a:rPr lang="pl-PL" altLang="pl-PL" sz="1400"/>
              <a:pPr algn="r" eaLnBrk="1">
                <a:lnSpc>
                  <a:spcPct val="95000"/>
                </a:lnSpc>
                <a:spcBef>
                  <a:spcPct val="0"/>
                </a:spcBef>
                <a:buClrTx/>
                <a:buFontTx/>
                <a:buNone/>
              </a:pPr>
              <a:t>16</a:t>
            </a:fld>
            <a:endParaRPr lang="pl-PL" altLang="pl-PL" sz="1400"/>
          </a:p>
        </p:txBody>
      </p:sp>
      <p:sp>
        <p:nvSpPr>
          <p:cNvPr id="43012" name="Rectangle 2"/>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22425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475" y="1236663"/>
            <a:ext cx="7559675" cy="2632075"/>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F95D1E06-60C8-40A8-A0ED-4E573847EB30}" type="slidenum">
              <a:rPr lang="pl-PL" altLang="pl-PL"/>
              <a:pPr>
                <a:defRPr/>
              </a:pPr>
              <a:t>‹#›</a:t>
            </a:fld>
            <a:endParaRPr lang="pl-PL" altLang="pl-PL"/>
          </a:p>
        </p:txBody>
      </p:sp>
    </p:spTree>
    <p:extLst>
      <p:ext uri="{BB962C8B-B14F-4D97-AF65-F5344CB8AC3E}">
        <p14:creationId xmlns:p14="http://schemas.microsoft.com/office/powerpoint/2010/main" val="80346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E1C42E40-6D4F-415E-B53F-A9AB12C8565F}" type="slidenum">
              <a:rPr lang="pl-PL" altLang="pl-PL"/>
              <a:pPr>
                <a:defRPr/>
              </a:pPr>
              <a:t>‹#›</a:t>
            </a:fld>
            <a:endParaRPr lang="pl-PL" altLang="pl-PL"/>
          </a:p>
        </p:txBody>
      </p:sp>
    </p:spTree>
    <p:extLst>
      <p:ext uri="{BB962C8B-B14F-4D97-AF65-F5344CB8AC3E}">
        <p14:creationId xmlns:p14="http://schemas.microsoft.com/office/powerpoint/2010/main" val="309206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2500" y="301625"/>
            <a:ext cx="2265363" cy="58451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46862" cy="58451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68325A99-4817-4504-8C68-8EF8B1A6E984}" type="slidenum">
              <a:rPr lang="pl-PL" altLang="pl-PL"/>
              <a:pPr>
                <a:defRPr/>
              </a:pPr>
              <a:t>‹#›</a:t>
            </a:fld>
            <a:endParaRPr lang="pl-PL" altLang="pl-PL"/>
          </a:p>
        </p:txBody>
      </p:sp>
    </p:spTree>
    <p:extLst>
      <p:ext uri="{BB962C8B-B14F-4D97-AF65-F5344CB8AC3E}">
        <p14:creationId xmlns:p14="http://schemas.microsoft.com/office/powerpoint/2010/main" val="207634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7777" y="1433876"/>
            <a:ext cx="7185071" cy="2765943"/>
          </a:xfrm>
        </p:spPr>
        <p:txBody>
          <a:bodyPr anchor="b"/>
          <a:lstStyle>
            <a:lvl1pPr algn="ctr">
              <a:defRPr sz="5291"/>
            </a:lvl1pPr>
          </a:lstStyle>
          <a:p>
            <a:r>
              <a:rPr lang="pl-PL" smtClean="0"/>
              <a:t>Kliknij, aby edytować styl</a:t>
            </a:r>
            <a:endParaRPr lang="en-US" dirty="0"/>
          </a:p>
        </p:txBody>
      </p:sp>
      <p:sp>
        <p:nvSpPr>
          <p:cNvPr id="3" name="Subtitle 2"/>
          <p:cNvSpPr>
            <a:spLocks noGrp="1"/>
          </p:cNvSpPr>
          <p:nvPr>
            <p:ph type="subTitle" idx="1"/>
          </p:nvPr>
        </p:nvSpPr>
        <p:spPr>
          <a:xfrm>
            <a:off x="1447777" y="4283817"/>
            <a:ext cx="7185071" cy="1511934"/>
          </a:xfrm>
        </p:spPr>
        <p:txBody>
          <a:bodyPr/>
          <a:lstStyle>
            <a:lvl1pPr marL="0" indent="0" algn="ctr">
              <a:buNone/>
              <a:defRPr sz="2425">
                <a:solidFill>
                  <a:schemeClr val="bg1">
                    <a:lumMod val="50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smtClean="0"/>
              <a:t>Kliknij, aby edytować styl wzorca podtytułu</a:t>
            </a:r>
            <a:endParaRPr lang="en-US" dirty="0"/>
          </a:p>
        </p:txBody>
      </p:sp>
      <p:sp>
        <p:nvSpPr>
          <p:cNvPr id="5" name="Date Placeholder 3"/>
          <p:cNvSpPr>
            <a:spLocks noGrp="1"/>
          </p:cNvSpPr>
          <p:nvPr>
            <p:ph type="dt" sz="half" idx="10"/>
          </p:nvPr>
        </p:nvSpPr>
        <p:spPr/>
        <p:txBody>
          <a:bodyPr/>
          <a:lstStyle>
            <a:lvl1pPr>
              <a:defRPr/>
            </a:lvl1pPr>
          </a:lstStyle>
          <a:p>
            <a:pPr>
              <a:defRPr/>
            </a:pPr>
            <a:fld id="{77DCA73A-2B91-4192-8732-9E964EE51C0C}"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0456F0-2C9F-43D4-ABC7-463E72ED4289}" type="slidenum">
              <a:rPr lang="pl-PL" altLang="pl-PL"/>
              <a:pPr>
                <a:defRPr/>
              </a:pPr>
              <a:t>‹#›</a:t>
            </a:fld>
            <a:endParaRPr lang="pl-PL" altLang="pl-PL"/>
          </a:p>
        </p:txBody>
      </p:sp>
    </p:spTree>
    <p:extLst>
      <p:ext uri="{BB962C8B-B14F-4D97-AF65-F5344CB8AC3E}">
        <p14:creationId xmlns:p14="http://schemas.microsoft.com/office/powerpoint/2010/main" val="314489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755529" y="2609282"/>
            <a:ext cx="8569049" cy="377444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4"/>
          </p:nvPr>
        </p:nvSpPr>
        <p:spPr/>
        <p:txBody>
          <a:bodyPr/>
          <a:lstStyle>
            <a:lvl1pPr>
              <a:defRPr/>
            </a:lvl1pPr>
          </a:lstStyle>
          <a:p>
            <a:pPr>
              <a:defRPr/>
            </a:pPr>
            <a:fld id="{0FDB8A06-5A03-4435-8DA1-CF230D13A60B}" type="datetimeFigureOut">
              <a:rPr lang="en-US"/>
              <a:pPr>
                <a:defRPr/>
              </a:pPr>
              <a:t>5/25/2014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ACB6B12-DEB0-4729-B16D-D23D61B8847B}" type="slidenum">
              <a:rPr lang="pl-PL" altLang="pl-PL"/>
              <a:pPr>
                <a:defRPr/>
              </a:pPr>
              <a:t>‹#›</a:t>
            </a:fld>
            <a:endParaRPr lang="pl-PL" altLang="pl-PL"/>
          </a:p>
        </p:txBody>
      </p:sp>
    </p:spTree>
    <p:extLst>
      <p:ext uri="{BB962C8B-B14F-4D97-AF65-F5344CB8AC3E}">
        <p14:creationId xmlns:p14="http://schemas.microsoft.com/office/powerpoint/2010/main" val="160173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30" y="913339"/>
            <a:ext cx="8559066" cy="3016836"/>
          </a:xfrm>
        </p:spPr>
        <p:txBody>
          <a:bodyPr anchor="b"/>
          <a:lstStyle>
            <a:lvl1pPr>
              <a:defRPr sz="4409"/>
            </a:lvl1pPr>
          </a:lstStyle>
          <a:p>
            <a:r>
              <a:rPr lang="pl-PL" smtClean="0"/>
              <a:t>Kliknij, aby edytować styl</a:t>
            </a:r>
            <a:endParaRPr lang="en-US" dirty="0"/>
          </a:p>
        </p:txBody>
      </p:sp>
      <p:sp>
        <p:nvSpPr>
          <p:cNvPr id="3" name="Text Placeholder 2"/>
          <p:cNvSpPr>
            <a:spLocks noGrp="1"/>
          </p:cNvSpPr>
          <p:nvPr>
            <p:ph type="body" idx="1"/>
          </p:nvPr>
        </p:nvSpPr>
        <p:spPr>
          <a:xfrm>
            <a:off x="755530" y="4031671"/>
            <a:ext cx="8559066" cy="1508168"/>
          </a:xfrm>
        </p:spPr>
        <p:txBody>
          <a:bodyPr/>
          <a:lstStyle>
            <a:lvl1pPr marL="0" indent="0" algn="ctr">
              <a:buNone/>
              <a:defRPr sz="2205">
                <a:solidFill>
                  <a:schemeClr val="bg1">
                    <a:lumMod val="50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A3AA88BF-8E3D-4D9F-9503-3A794DB1770A}" type="datetimeFigureOut">
              <a:rPr lang="en-US"/>
              <a:pPr>
                <a:defRPr/>
              </a:pPr>
              <a:t>5/25/2014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A83092-D6CC-46B5-BD83-645FF836CECE}" type="slidenum">
              <a:rPr lang="pl-PL" altLang="pl-PL"/>
              <a:pPr>
                <a:defRPr/>
              </a:pPr>
              <a:t>‹#›</a:t>
            </a:fld>
            <a:endParaRPr lang="pl-PL" altLang="pl-PL"/>
          </a:p>
        </p:txBody>
      </p:sp>
    </p:spTree>
    <p:extLst>
      <p:ext uri="{BB962C8B-B14F-4D97-AF65-F5344CB8AC3E}">
        <p14:creationId xmlns:p14="http://schemas.microsoft.com/office/powerpoint/2010/main" val="202209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55531" y="681802"/>
            <a:ext cx="8569565" cy="1759490"/>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755529" y="2609282"/>
            <a:ext cx="4221780" cy="377444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5103316" y="2609282"/>
            <a:ext cx="4221262" cy="377444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Date Placeholder 4"/>
          <p:cNvSpPr>
            <a:spLocks noGrp="1"/>
          </p:cNvSpPr>
          <p:nvPr>
            <p:ph type="dt" sz="half" idx="15"/>
          </p:nvPr>
        </p:nvSpPr>
        <p:spPr/>
        <p:txBody>
          <a:bodyPr/>
          <a:lstStyle>
            <a:lvl1pPr>
              <a:defRPr/>
            </a:lvl1pPr>
          </a:lstStyle>
          <a:p>
            <a:pPr>
              <a:defRPr/>
            </a:pPr>
            <a:fld id="{720E2AE7-B1CC-45C4-A352-E3A812147715}" type="datetimeFigureOut">
              <a:rPr lang="en-US"/>
              <a:pPr>
                <a:defRPr/>
              </a:pPr>
              <a:t>5/25/2014</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C2D1C99B-DA1B-4A87-A15A-D867940A2A61}" type="slidenum">
              <a:rPr lang="pl-PL" altLang="pl-PL"/>
              <a:pPr>
                <a:defRPr/>
              </a:pPr>
              <a:t>‹#›</a:t>
            </a:fld>
            <a:endParaRPr lang="pl-PL" altLang="pl-PL"/>
          </a:p>
        </p:txBody>
      </p:sp>
    </p:spTree>
    <p:extLst>
      <p:ext uri="{BB962C8B-B14F-4D97-AF65-F5344CB8AC3E}">
        <p14:creationId xmlns:p14="http://schemas.microsoft.com/office/powerpoint/2010/main" val="341809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Picture 10"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55531" y="681802"/>
            <a:ext cx="8569565" cy="175949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947810" y="2613608"/>
            <a:ext cx="4029501" cy="749567"/>
          </a:xfrm>
        </p:spPr>
        <p:txBody>
          <a:bodyPr anchor="b">
            <a:noAutofit/>
          </a:bodyPr>
          <a:lstStyle>
            <a:lvl1pPr marL="0" indent="0">
              <a:lnSpc>
                <a:spcPct val="75000"/>
              </a:lnSpc>
              <a:buNone/>
              <a:defRPr sz="286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12" name="Content Placeholder 3"/>
          <p:cNvSpPr>
            <a:spLocks noGrp="1"/>
          </p:cNvSpPr>
          <p:nvPr>
            <p:ph sz="quarter" idx="13"/>
          </p:nvPr>
        </p:nvSpPr>
        <p:spPr>
          <a:xfrm>
            <a:off x="755530" y="3363177"/>
            <a:ext cx="4221780" cy="302054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288710" y="2613608"/>
            <a:ext cx="4036387" cy="749567"/>
          </a:xfrm>
        </p:spPr>
        <p:txBody>
          <a:bodyPr anchor="b">
            <a:noAutofit/>
          </a:bodyPr>
          <a:lstStyle>
            <a:lvl1pPr marL="0" indent="0">
              <a:lnSpc>
                <a:spcPct val="75000"/>
              </a:lnSpc>
              <a:buNone/>
              <a:defRPr sz="286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13" name="Content Placeholder 5"/>
          <p:cNvSpPr>
            <a:spLocks noGrp="1"/>
          </p:cNvSpPr>
          <p:nvPr>
            <p:ph sz="quarter" idx="14"/>
          </p:nvPr>
        </p:nvSpPr>
        <p:spPr>
          <a:xfrm>
            <a:off x="5103317" y="3363177"/>
            <a:ext cx="4221263" cy="302054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6"/>
          <p:cNvSpPr>
            <a:spLocks noGrp="1"/>
          </p:cNvSpPr>
          <p:nvPr>
            <p:ph type="dt" sz="half" idx="15"/>
          </p:nvPr>
        </p:nvSpPr>
        <p:spPr/>
        <p:txBody>
          <a:bodyPr/>
          <a:lstStyle>
            <a:lvl1pPr>
              <a:defRPr/>
            </a:lvl1pPr>
          </a:lstStyle>
          <a:p>
            <a:pPr>
              <a:defRPr/>
            </a:pPr>
            <a:fld id="{21110DCA-D386-4039-AE8D-B64DB2AF81EC}" type="datetimeFigureOut">
              <a:rPr lang="en-US"/>
              <a:pPr>
                <a:defRPr/>
              </a:pPr>
              <a:t>5/25/2014</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256D6B8C-F7E2-4F8C-9DEE-EC0BD7650ABC}" type="slidenum">
              <a:rPr lang="pl-PL" altLang="pl-PL"/>
              <a:pPr>
                <a:defRPr/>
              </a:pPr>
              <a:t>‹#›</a:t>
            </a:fld>
            <a:endParaRPr lang="pl-PL" altLang="pl-PL"/>
          </a:p>
        </p:txBody>
      </p:sp>
    </p:spTree>
    <p:extLst>
      <p:ext uri="{BB962C8B-B14F-4D97-AF65-F5344CB8AC3E}">
        <p14:creationId xmlns:p14="http://schemas.microsoft.com/office/powerpoint/2010/main" val="406956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Picture 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Date Placeholder 2"/>
          <p:cNvSpPr>
            <a:spLocks noGrp="1"/>
          </p:cNvSpPr>
          <p:nvPr>
            <p:ph type="dt" sz="half" idx="10"/>
          </p:nvPr>
        </p:nvSpPr>
        <p:spPr/>
        <p:txBody>
          <a:bodyPr/>
          <a:lstStyle>
            <a:lvl1pPr>
              <a:defRPr/>
            </a:lvl1pPr>
          </a:lstStyle>
          <a:p>
            <a:pPr>
              <a:defRPr/>
            </a:pPr>
            <a:fld id="{A0B968FD-FD6B-47E6-AFA7-BC841DA1718B}" type="datetimeFigureOut">
              <a:rPr lang="en-US"/>
              <a:pPr>
                <a:defRPr/>
              </a:pPr>
              <a:t>5/25/2014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A3C0F98-0643-4276-B38A-AACB7432404F}" type="slidenum">
              <a:rPr lang="pl-PL" altLang="pl-PL"/>
              <a:pPr>
                <a:defRPr/>
              </a:pPr>
              <a:t>‹#›</a:t>
            </a:fld>
            <a:endParaRPr lang="pl-PL" altLang="pl-PL"/>
          </a:p>
        </p:txBody>
      </p:sp>
    </p:spTree>
    <p:extLst>
      <p:ext uri="{BB962C8B-B14F-4D97-AF65-F5344CB8AC3E}">
        <p14:creationId xmlns:p14="http://schemas.microsoft.com/office/powerpoint/2010/main" val="2347447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Picture 5"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DDEBD556-2BF8-4975-89E9-C4A66AED11A9}" type="datetimeFigureOut">
              <a:rPr lang="en-US"/>
              <a:pPr>
                <a:defRPr/>
              </a:pPr>
              <a:t>5/25/2014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DA10266-199D-4E24-A28B-96B8148C584F}" type="slidenum">
              <a:rPr lang="pl-PL" altLang="pl-PL"/>
              <a:pPr>
                <a:defRPr/>
              </a:pPr>
              <a:t>‹#›</a:t>
            </a:fld>
            <a:endParaRPr lang="pl-PL" altLang="pl-PL"/>
          </a:p>
        </p:txBody>
      </p:sp>
    </p:spTree>
    <p:extLst>
      <p:ext uri="{BB962C8B-B14F-4D97-AF65-F5344CB8AC3E}">
        <p14:creationId xmlns:p14="http://schemas.microsoft.com/office/powerpoint/2010/main" val="168804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30" y="671971"/>
            <a:ext cx="3254117" cy="2230261"/>
          </a:xfrm>
        </p:spPr>
        <p:txBody>
          <a:bodyPr anchor="b"/>
          <a:lstStyle>
            <a:lvl1pPr algn="ctr">
              <a:defRPr sz="3527"/>
            </a:lvl1pPr>
          </a:lstStyle>
          <a:p>
            <a:r>
              <a:rPr lang="pl-PL" smtClean="0"/>
              <a:t>Kliknij, aby edytować styl</a:t>
            </a:r>
            <a:endParaRPr lang="en-US" dirty="0"/>
          </a:p>
        </p:txBody>
      </p:sp>
      <p:sp>
        <p:nvSpPr>
          <p:cNvPr id="10" name="Content Placeholder 2"/>
          <p:cNvSpPr>
            <a:spLocks noGrp="1"/>
          </p:cNvSpPr>
          <p:nvPr>
            <p:ph sz="quarter" idx="13"/>
          </p:nvPr>
        </p:nvSpPr>
        <p:spPr>
          <a:xfrm>
            <a:off x="4198658" y="671973"/>
            <a:ext cx="5126437" cy="571175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55530" y="2902232"/>
            <a:ext cx="3254118" cy="3481494"/>
          </a:xfrm>
        </p:spPr>
        <p:txBody>
          <a:bodyPr/>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6" name="Date Placeholder 4"/>
          <p:cNvSpPr>
            <a:spLocks noGrp="1"/>
          </p:cNvSpPr>
          <p:nvPr>
            <p:ph type="dt" sz="half" idx="14"/>
          </p:nvPr>
        </p:nvSpPr>
        <p:spPr/>
        <p:txBody>
          <a:bodyPr/>
          <a:lstStyle>
            <a:lvl1pPr>
              <a:defRPr/>
            </a:lvl1pPr>
          </a:lstStyle>
          <a:p>
            <a:pPr>
              <a:defRPr/>
            </a:pPr>
            <a:fld id="{C05AEFE3-E571-47AC-9D2F-2BC9276110E2}" type="datetimeFigureOut">
              <a:rPr lang="en-US"/>
              <a:pPr>
                <a:defRPr/>
              </a:pPr>
              <a:t>5/25/2014</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B8402922-A0E6-4AB8-B9D5-9FF64167327F}" type="slidenum">
              <a:rPr lang="pl-PL" altLang="pl-PL"/>
              <a:pPr>
                <a:defRPr/>
              </a:pPr>
              <a:t>‹#›</a:t>
            </a:fld>
            <a:endParaRPr lang="pl-PL" altLang="pl-PL"/>
          </a:p>
        </p:txBody>
      </p:sp>
    </p:spTree>
    <p:extLst>
      <p:ext uri="{BB962C8B-B14F-4D97-AF65-F5344CB8AC3E}">
        <p14:creationId xmlns:p14="http://schemas.microsoft.com/office/powerpoint/2010/main" val="1648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7C53FB57-36DF-4B83-9BD4-B215D556EECB}" type="slidenum">
              <a:rPr lang="pl-PL" altLang="pl-PL"/>
              <a:pPr>
                <a:defRPr/>
              </a:pPr>
              <a:t>‹#›</a:t>
            </a:fld>
            <a:endParaRPr lang="pl-PL" altLang="pl-PL"/>
          </a:p>
        </p:txBody>
      </p:sp>
    </p:spTree>
    <p:extLst>
      <p:ext uri="{BB962C8B-B14F-4D97-AF65-F5344CB8AC3E}">
        <p14:creationId xmlns:p14="http://schemas.microsoft.com/office/powerpoint/2010/main" val="1049537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31" y="671971"/>
            <a:ext cx="4552617" cy="2230263"/>
          </a:xfrm>
        </p:spPr>
        <p:txBody>
          <a:bodyPr anchor="b"/>
          <a:lstStyle>
            <a:lvl1pPr algn="ctr">
              <a:defRPr sz="3527"/>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16861" y="671972"/>
            <a:ext cx="3313742" cy="5711754"/>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755546" y="2902233"/>
            <a:ext cx="4552602" cy="3481493"/>
          </a:xfrm>
        </p:spPr>
        <p:txBody>
          <a:bodyPr/>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6" name="Date Placeholder 4"/>
          <p:cNvSpPr>
            <a:spLocks noGrp="1"/>
          </p:cNvSpPr>
          <p:nvPr>
            <p:ph type="dt" sz="half" idx="10"/>
          </p:nvPr>
        </p:nvSpPr>
        <p:spPr/>
        <p:txBody>
          <a:bodyPr/>
          <a:lstStyle>
            <a:lvl1pPr>
              <a:defRPr/>
            </a:lvl1pPr>
          </a:lstStyle>
          <a:p>
            <a:pPr>
              <a:defRPr/>
            </a:pPr>
            <a:fld id="{C961ADB4-AE7A-4E46-82BB-F110AD358B8C}" type="datetimeFigureOut">
              <a:rPr lang="en-US"/>
              <a:pPr>
                <a:defRPr/>
              </a:pPr>
              <a:t>5/25/2014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C3B7CD6-33A5-4E89-9105-E6BC15E816B1}" type="slidenum">
              <a:rPr lang="pl-PL" altLang="pl-PL"/>
              <a:pPr>
                <a:defRPr/>
              </a:pPr>
              <a:t>‹#›</a:t>
            </a:fld>
            <a:endParaRPr lang="pl-PL" altLang="pl-PL"/>
          </a:p>
        </p:txBody>
      </p:sp>
    </p:spTree>
    <p:extLst>
      <p:ext uri="{BB962C8B-B14F-4D97-AF65-F5344CB8AC3E}">
        <p14:creationId xmlns:p14="http://schemas.microsoft.com/office/powerpoint/2010/main" val="3044874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46" y="4728240"/>
            <a:ext cx="8569550" cy="894650"/>
          </a:xfrm>
        </p:spPr>
        <p:txBody>
          <a:bodyPr anchor="b"/>
          <a:lstStyle>
            <a:lvl1pPr>
              <a:defRPr sz="3527"/>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979574" y="769703"/>
            <a:ext cx="8121495" cy="3542990"/>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755531" y="5631427"/>
            <a:ext cx="8569566" cy="752299"/>
          </a:xfrm>
        </p:spPr>
        <p:txBody>
          <a:bodyPr/>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6" name="Date Placeholder 4"/>
          <p:cNvSpPr>
            <a:spLocks noGrp="1"/>
          </p:cNvSpPr>
          <p:nvPr>
            <p:ph type="dt" sz="half" idx="10"/>
          </p:nvPr>
        </p:nvSpPr>
        <p:spPr/>
        <p:txBody>
          <a:bodyPr/>
          <a:lstStyle>
            <a:lvl1pPr>
              <a:defRPr/>
            </a:lvl1pPr>
          </a:lstStyle>
          <a:p>
            <a:pPr>
              <a:defRPr/>
            </a:pPr>
            <a:fld id="{66B9F849-C74B-4E3C-8F9E-B136895C6844}" type="datetimeFigureOut">
              <a:rPr lang="en-US"/>
              <a:pPr>
                <a:defRPr/>
              </a:pPr>
              <a:t>5/25/2014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73A2D59-BDD3-413D-B24A-C50CF7595546}" type="slidenum">
              <a:rPr lang="pl-PL" altLang="pl-PL"/>
              <a:pPr>
                <a:defRPr/>
              </a:pPr>
              <a:t>‹#›</a:t>
            </a:fld>
            <a:endParaRPr lang="pl-PL" altLang="pl-PL"/>
          </a:p>
        </p:txBody>
      </p:sp>
    </p:spTree>
    <p:extLst>
      <p:ext uri="{BB962C8B-B14F-4D97-AF65-F5344CB8AC3E}">
        <p14:creationId xmlns:p14="http://schemas.microsoft.com/office/powerpoint/2010/main" val="305882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31" y="671972"/>
            <a:ext cx="8569566" cy="3777903"/>
          </a:xfrm>
        </p:spPr>
        <p:txBody>
          <a:bodyPr/>
          <a:lstStyle>
            <a:lvl1pPr algn="ctr">
              <a:defRPr sz="3527"/>
            </a:lvl1pPr>
          </a:lstStyle>
          <a:p>
            <a:r>
              <a:rPr lang="pl-PL" smtClean="0"/>
              <a:t>Kliknij, aby edytować styl</a:t>
            </a:r>
            <a:endParaRPr lang="en-US" dirty="0"/>
          </a:p>
        </p:txBody>
      </p:sp>
      <p:sp>
        <p:nvSpPr>
          <p:cNvPr id="4" name="Text Placeholder 3"/>
          <p:cNvSpPr>
            <a:spLocks noGrp="1"/>
          </p:cNvSpPr>
          <p:nvPr>
            <p:ph type="body" sz="half" idx="2"/>
          </p:nvPr>
        </p:nvSpPr>
        <p:spPr>
          <a:xfrm>
            <a:off x="755531" y="4635037"/>
            <a:ext cx="8569566" cy="1748690"/>
          </a:xfrm>
        </p:spPr>
        <p:txBody>
          <a:bodyPr anchor="ctr"/>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6" name="Date Placeholder 4"/>
          <p:cNvSpPr>
            <a:spLocks noGrp="1"/>
          </p:cNvSpPr>
          <p:nvPr>
            <p:ph type="dt" sz="half" idx="10"/>
          </p:nvPr>
        </p:nvSpPr>
        <p:spPr/>
        <p:txBody>
          <a:bodyPr/>
          <a:lstStyle>
            <a:lvl1pPr>
              <a:defRPr/>
            </a:lvl1pPr>
          </a:lstStyle>
          <a:p>
            <a:pPr>
              <a:defRPr/>
            </a:pPr>
            <a:fld id="{871B2576-8E4F-4921-B4E4-5BFCD3F0D4E6}" type="datetimeFigureOut">
              <a:rPr lang="en-US"/>
              <a:pPr>
                <a:defRPr/>
              </a:pPr>
              <a:t>5/25/2014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59C95A-84B2-4B93-B37A-EA4ACFDA6A69}" type="slidenum">
              <a:rPr lang="pl-PL" altLang="pl-PL"/>
              <a:pPr>
                <a:defRPr/>
              </a:pPr>
              <a:t>‹#›</a:t>
            </a:fld>
            <a:endParaRPr lang="pl-PL" altLang="pl-PL"/>
          </a:p>
        </p:txBody>
      </p:sp>
    </p:spTree>
    <p:extLst>
      <p:ext uri="{BB962C8B-B14F-4D97-AF65-F5344CB8AC3E}">
        <p14:creationId xmlns:p14="http://schemas.microsoft.com/office/powerpoint/2010/main" val="874227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5" name="Picture 12"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p:nvPr/>
        </p:nvSpPr>
        <p:spPr>
          <a:xfrm>
            <a:off x="812800" y="979488"/>
            <a:ext cx="603250" cy="644525"/>
          </a:xfrm>
          <a:prstGeom prst="rect">
            <a:avLst/>
          </a:prstGeom>
        </p:spPr>
        <p:txBody>
          <a:bodyPr lIns="100796" tIns="50398" rIns="100796" bIns="5039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a:lnSpc>
                <a:spcPct val="93000"/>
              </a:lnSpc>
              <a:buClr>
                <a:srgbClr val="000000"/>
              </a:buClr>
              <a:buSzPct val="100000"/>
              <a:buFont typeface="Times New Roman" panose="02020603050405020304" pitchFamily="18" charset="0"/>
              <a:buNone/>
              <a:defRPr/>
            </a:pPr>
            <a:r>
              <a:rPr lang="en-US" sz="8818" dirty="0">
                <a:solidFill>
                  <a:schemeClr val="tx1"/>
                </a:solidFill>
                <a:effectLst/>
                <a:ea typeface="+mn-ea"/>
                <a:cs typeface="+mn-cs"/>
              </a:rPr>
              <a:t>“</a:t>
            </a:r>
          </a:p>
        </p:txBody>
      </p:sp>
      <p:sp>
        <p:nvSpPr>
          <p:cNvPr id="7" name="TextBox 13"/>
          <p:cNvSpPr txBox="1"/>
          <p:nvPr/>
        </p:nvSpPr>
        <p:spPr>
          <a:xfrm>
            <a:off x="8653463" y="3438525"/>
            <a:ext cx="611187" cy="646113"/>
          </a:xfrm>
          <a:prstGeom prst="rect">
            <a:avLst/>
          </a:prstGeom>
        </p:spPr>
        <p:txBody>
          <a:bodyPr lIns="100796" tIns="50398" rIns="100796" bIns="5039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a:lnSpc>
                <a:spcPct val="93000"/>
              </a:lnSpc>
              <a:buClr>
                <a:srgbClr val="000000"/>
              </a:buClr>
              <a:buSzPct val="100000"/>
              <a:buFont typeface="Times New Roman" panose="02020603050405020304" pitchFamily="18" charset="0"/>
              <a:buNone/>
              <a:defRPr/>
            </a:pPr>
            <a:r>
              <a:rPr lang="en-US" sz="8818" dirty="0">
                <a:solidFill>
                  <a:schemeClr val="tx1"/>
                </a:solidFill>
                <a:effectLst/>
                <a:ea typeface="+mn-ea"/>
                <a:cs typeface="+mn-cs"/>
              </a:rPr>
              <a:t>”</a:t>
            </a:r>
          </a:p>
        </p:txBody>
      </p:sp>
      <p:sp>
        <p:nvSpPr>
          <p:cNvPr id="2" name="Title 1"/>
          <p:cNvSpPr>
            <a:spLocks noGrp="1"/>
          </p:cNvSpPr>
          <p:nvPr>
            <p:ph type="title"/>
          </p:nvPr>
        </p:nvSpPr>
        <p:spPr>
          <a:xfrm>
            <a:off x="1195761" y="961867"/>
            <a:ext cx="7691729" cy="3009226"/>
          </a:xfrm>
        </p:spPr>
        <p:txBody>
          <a:bodyPr/>
          <a:lstStyle>
            <a:lvl1pPr>
              <a:defRPr sz="3527"/>
            </a:lvl1pPr>
          </a:lstStyle>
          <a:p>
            <a:r>
              <a:rPr lang="pl-PL" smtClean="0"/>
              <a:t>Kliknij, aby edytować styl</a:t>
            </a:r>
            <a:endParaRPr lang="en-US" dirty="0"/>
          </a:p>
        </p:txBody>
      </p:sp>
      <p:sp>
        <p:nvSpPr>
          <p:cNvPr id="12" name="Text Placeholder 3"/>
          <p:cNvSpPr>
            <a:spLocks noGrp="1"/>
          </p:cNvSpPr>
          <p:nvPr>
            <p:ph type="body" sz="half" idx="13"/>
          </p:nvPr>
        </p:nvSpPr>
        <p:spPr>
          <a:xfrm>
            <a:off x="1422669" y="3979392"/>
            <a:ext cx="7236601" cy="655644"/>
          </a:xfrm>
        </p:spPr>
        <p:txBody>
          <a:bodyPr anchor="t"/>
          <a:lstStyle>
            <a:lvl1pPr marL="0" indent="0">
              <a:buNone/>
              <a:defRPr sz="1543"/>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4" name="Text Placeholder 3"/>
          <p:cNvSpPr>
            <a:spLocks noGrp="1"/>
          </p:cNvSpPr>
          <p:nvPr>
            <p:ph type="body" sz="half" idx="2"/>
          </p:nvPr>
        </p:nvSpPr>
        <p:spPr>
          <a:xfrm>
            <a:off x="755531" y="4820199"/>
            <a:ext cx="8569566" cy="1566448"/>
          </a:xfrm>
        </p:spPr>
        <p:txBody>
          <a:bodyPr anchor="ctr"/>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8" name="Date Placeholder 4"/>
          <p:cNvSpPr>
            <a:spLocks noGrp="1"/>
          </p:cNvSpPr>
          <p:nvPr>
            <p:ph type="dt" sz="half" idx="14"/>
          </p:nvPr>
        </p:nvSpPr>
        <p:spPr/>
        <p:txBody>
          <a:bodyPr/>
          <a:lstStyle>
            <a:lvl1pPr>
              <a:defRPr/>
            </a:lvl1pPr>
          </a:lstStyle>
          <a:p>
            <a:pPr>
              <a:defRPr/>
            </a:pPr>
            <a:fld id="{485E2812-1728-45CC-90D3-678722587B16}" type="datetimeFigureOut">
              <a:rPr lang="en-US"/>
              <a:pPr>
                <a:defRPr/>
              </a:pPr>
              <a:t>5/25/2014</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24F6425C-4442-41CC-AA57-5C104061FE60}" type="slidenum">
              <a:rPr lang="pl-PL" altLang="pl-PL"/>
              <a:pPr>
                <a:defRPr/>
              </a:pPr>
              <a:t>‹#›</a:t>
            </a:fld>
            <a:endParaRPr lang="pl-PL" altLang="pl-PL"/>
          </a:p>
        </p:txBody>
      </p:sp>
    </p:spTree>
    <p:extLst>
      <p:ext uri="{BB962C8B-B14F-4D97-AF65-F5344CB8AC3E}">
        <p14:creationId xmlns:p14="http://schemas.microsoft.com/office/powerpoint/2010/main" val="23327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5"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31" y="2357545"/>
            <a:ext cx="8569566" cy="2768833"/>
          </a:xfrm>
        </p:spPr>
        <p:txBody>
          <a:bodyPr anchor="b"/>
          <a:lstStyle>
            <a:lvl1pPr algn="ctr">
              <a:defRPr sz="3527"/>
            </a:lvl1pPr>
          </a:lstStyle>
          <a:p>
            <a:r>
              <a:rPr lang="pl-PL" smtClean="0"/>
              <a:t>Kliknij, aby edytować styl</a:t>
            </a:r>
            <a:endParaRPr lang="en-US" dirty="0"/>
          </a:p>
        </p:txBody>
      </p:sp>
      <p:sp>
        <p:nvSpPr>
          <p:cNvPr id="4" name="Text Placeholder 3"/>
          <p:cNvSpPr>
            <a:spLocks noGrp="1"/>
          </p:cNvSpPr>
          <p:nvPr>
            <p:ph type="body" sz="half" idx="2"/>
          </p:nvPr>
        </p:nvSpPr>
        <p:spPr>
          <a:xfrm>
            <a:off x="755531" y="5139361"/>
            <a:ext cx="8569566" cy="1257349"/>
          </a:xfrm>
        </p:spPr>
        <p:txBody>
          <a:bodyPr anchor="t"/>
          <a:lstStyle>
            <a:lvl1pPr marL="0" indent="0" algn="ctr">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l-PL" smtClean="0"/>
              <a:t>Kliknij, aby edytować style wzorca tekstu</a:t>
            </a:r>
          </a:p>
        </p:txBody>
      </p:sp>
      <p:sp>
        <p:nvSpPr>
          <p:cNvPr id="6" name="Date Placeholder 4"/>
          <p:cNvSpPr>
            <a:spLocks noGrp="1"/>
          </p:cNvSpPr>
          <p:nvPr>
            <p:ph type="dt" sz="half" idx="10"/>
          </p:nvPr>
        </p:nvSpPr>
        <p:spPr/>
        <p:txBody>
          <a:bodyPr/>
          <a:lstStyle>
            <a:lvl1pPr>
              <a:defRPr/>
            </a:lvl1pPr>
          </a:lstStyle>
          <a:p>
            <a:pPr>
              <a:defRPr/>
            </a:pPr>
            <a:fld id="{A07531B4-D310-4805-BAF8-E616D10353E2}" type="datetimeFigureOut">
              <a:rPr lang="en-US"/>
              <a:pPr>
                <a:defRPr/>
              </a:pPr>
              <a:t>5/25/2014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A48405A-925E-46FE-A4C3-340F0BDD09E7}" type="slidenum">
              <a:rPr lang="pl-PL" altLang="pl-PL"/>
              <a:pPr>
                <a:defRPr/>
              </a:pPr>
              <a:t>‹#›</a:t>
            </a:fld>
            <a:endParaRPr lang="pl-PL" altLang="pl-PL"/>
          </a:p>
        </p:txBody>
      </p:sp>
    </p:spTree>
    <p:extLst>
      <p:ext uri="{BB962C8B-B14F-4D97-AF65-F5344CB8AC3E}">
        <p14:creationId xmlns:p14="http://schemas.microsoft.com/office/powerpoint/2010/main" val="97610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3"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755531" y="671971"/>
            <a:ext cx="8569566" cy="1769319"/>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755530" y="2609282"/>
            <a:ext cx="2727669" cy="635222"/>
          </a:xfrm>
        </p:spPr>
        <p:txBody>
          <a:bodyPr anchor="b">
            <a:noAutofit/>
          </a:bodyPr>
          <a:lstStyle>
            <a:lvl1pPr marL="0" indent="0" algn="ctr">
              <a:lnSpc>
                <a:spcPct val="75000"/>
              </a:lnSpc>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8" name="Text Placeholder 3"/>
          <p:cNvSpPr>
            <a:spLocks noGrp="1"/>
          </p:cNvSpPr>
          <p:nvPr>
            <p:ph type="body" sz="half" idx="15"/>
          </p:nvPr>
        </p:nvSpPr>
        <p:spPr>
          <a:xfrm>
            <a:off x="755530" y="3244505"/>
            <a:ext cx="2727669" cy="3139222"/>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9" name="Text Placeholder 4"/>
          <p:cNvSpPr>
            <a:spLocks noGrp="1"/>
          </p:cNvSpPr>
          <p:nvPr>
            <p:ph type="body" sz="quarter" idx="3"/>
          </p:nvPr>
        </p:nvSpPr>
        <p:spPr>
          <a:xfrm>
            <a:off x="3681338" y="2609282"/>
            <a:ext cx="2721505" cy="635222"/>
          </a:xfrm>
        </p:spPr>
        <p:txBody>
          <a:bodyPr anchor="b">
            <a:noAutofit/>
          </a:bodyPr>
          <a:lstStyle>
            <a:lvl1pPr marL="0" indent="0" algn="ctr">
              <a:lnSpc>
                <a:spcPct val="75000"/>
              </a:lnSpc>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10" name="Text Placeholder 3"/>
          <p:cNvSpPr>
            <a:spLocks noGrp="1"/>
          </p:cNvSpPr>
          <p:nvPr>
            <p:ph type="body" sz="half" idx="16"/>
          </p:nvPr>
        </p:nvSpPr>
        <p:spPr>
          <a:xfrm>
            <a:off x="3672210" y="3244505"/>
            <a:ext cx="2731286" cy="3139222"/>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11" name="Text Placeholder 4"/>
          <p:cNvSpPr>
            <a:spLocks noGrp="1"/>
          </p:cNvSpPr>
          <p:nvPr>
            <p:ph type="body" sz="quarter" idx="13"/>
          </p:nvPr>
        </p:nvSpPr>
        <p:spPr>
          <a:xfrm>
            <a:off x="6592506" y="2609282"/>
            <a:ext cx="2732590" cy="635222"/>
          </a:xfrm>
        </p:spPr>
        <p:txBody>
          <a:bodyPr anchor="b">
            <a:noAutofit/>
          </a:bodyPr>
          <a:lstStyle>
            <a:lvl1pPr marL="0" indent="0" algn="ctr">
              <a:lnSpc>
                <a:spcPct val="75000"/>
              </a:lnSpc>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12" name="Text Placeholder 3"/>
          <p:cNvSpPr>
            <a:spLocks noGrp="1"/>
          </p:cNvSpPr>
          <p:nvPr>
            <p:ph type="body" sz="half" idx="17"/>
          </p:nvPr>
        </p:nvSpPr>
        <p:spPr>
          <a:xfrm>
            <a:off x="6592506" y="3244505"/>
            <a:ext cx="2732590" cy="3139222"/>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14" name="Date Placeholder 2"/>
          <p:cNvSpPr>
            <a:spLocks noGrp="1"/>
          </p:cNvSpPr>
          <p:nvPr>
            <p:ph type="dt" sz="half" idx="18"/>
          </p:nvPr>
        </p:nvSpPr>
        <p:spPr/>
        <p:txBody>
          <a:bodyPr/>
          <a:lstStyle>
            <a:lvl1pPr>
              <a:defRPr/>
            </a:lvl1pPr>
          </a:lstStyle>
          <a:p>
            <a:pPr>
              <a:defRPr/>
            </a:pPr>
            <a:fld id="{11775306-579D-47C9-AAE6-139B9A8DFCD4}" type="datetimeFigureOut">
              <a:rPr lang="en-US"/>
              <a:pPr>
                <a:defRPr/>
              </a:pPr>
              <a:t>5/25/2014</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pPr>
              <a:defRPr/>
            </a:pPr>
            <a:fld id="{2F39A249-F166-42A2-9F02-387DB8ED4B68}" type="slidenum">
              <a:rPr lang="pl-PL" altLang="pl-PL"/>
              <a:pPr>
                <a:defRPr/>
              </a:pPr>
              <a:t>‹#›</a:t>
            </a:fld>
            <a:endParaRPr lang="pl-PL" altLang="pl-PL"/>
          </a:p>
        </p:txBody>
      </p:sp>
    </p:spTree>
    <p:extLst>
      <p:ext uri="{BB962C8B-B14F-4D97-AF65-F5344CB8AC3E}">
        <p14:creationId xmlns:p14="http://schemas.microsoft.com/office/powerpoint/2010/main" val="292237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2" name="Picture 16"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755531" y="673263"/>
            <a:ext cx="8569566" cy="1768027"/>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755530" y="4635035"/>
            <a:ext cx="2725547" cy="635222"/>
          </a:xfrm>
        </p:spPr>
        <p:txBody>
          <a:bodyPr anchor="b">
            <a:noAutofit/>
          </a:bodyPr>
          <a:lstStyle>
            <a:lvl1pPr marL="0" indent="0" algn="ctr">
              <a:lnSpc>
                <a:spcPct val="75000"/>
              </a:lnSpc>
              <a:buNone/>
              <a:defRPr sz="2425"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755530" y="2609282"/>
            <a:ext cx="2725547" cy="1679928"/>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pl-PL" noProof="0" smtClean="0"/>
              <a:t>Kliknij ikonę, aby dodać obraz</a:t>
            </a:r>
            <a:endParaRPr lang="en-US" noProof="0" dirty="0"/>
          </a:p>
        </p:txBody>
      </p:sp>
      <p:sp>
        <p:nvSpPr>
          <p:cNvPr id="21" name="Text Placeholder 3"/>
          <p:cNvSpPr>
            <a:spLocks noGrp="1"/>
          </p:cNvSpPr>
          <p:nvPr>
            <p:ph type="body" sz="half" idx="18"/>
          </p:nvPr>
        </p:nvSpPr>
        <p:spPr>
          <a:xfrm>
            <a:off x="755530" y="5270258"/>
            <a:ext cx="2725547" cy="1113468"/>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22" name="Text Placeholder 4"/>
          <p:cNvSpPr>
            <a:spLocks noGrp="1"/>
          </p:cNvSpPr>
          <p:nvPr>
            <p:ph type="body" sz="quarter" idx="3"/>
          </p:nvPr>
        </p:nvSpPr>
        <p:spPr>
          <a:xfrm>
            <a:off x="3673375" y="4635035"/>
            <a:ext cx="2730027" cy="635222"/>
          </a:xfrm>
        </p:spPr>
        <p:txBody>
          <a:bodyPr anchor="b">
            <a:noAutofit/>
          </a:bodyPr>
          <a:lstStyle>
            <a:lvl1pPr marL="0" indent="0" algn="ctr">
              <a:lnSpc>
                <a:spcPct val="75000"/>
              </a:lnSpc>
              <a:buNone/>
              <a:defRPr sz="2425"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3672208" y="2609282"/>
            <a:ext cx="2731287" cy="1679928"/>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pl-PL" noProof="0" smtClean="0"/>
              <a:t>Kliknij ikonę, aby dodać obraz</a:t>
            </a:r>
            <a:endParaRPr lang="en-US" noProof="0" dirty="0"/>
          </a:p>
        </p:txBody>
      </p:sp>
      <p:sp>
        <p:nvSpPr>
          <p:cNvPr id="24" name="Text Placeholder 3"/>
          <p:cNvSpPr>
            <a:spLocks noGrp="1"/>
          </p:cNvSpPr>
          <p:nvPr>
            <p:ph type="body" sz="half" idx="19"/>
          </p:nvPr>
        </p:nvSpPr>
        <p:spPr>
          <a:xfrm>
            <a:off x="3672208" y="5270257"/>
            <a:ext cx="2731287" cy="1113469"/>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25" name="Text Placeholder 4"/>
          <p:cNvSpPr>
            <a:spLocks noGrp="1"/>
          </p:cNvSpPr>
          <p:nvPr>
            <p:ph type="body" sz="quarter" idx="13"/>
          </p:nvPr>
        </p:nvSpPr>
        <p:spPr>
          <a:xfrm>
            <a:off x="6592507" y="4635035"/>
            <a:ext cx="2729079" cy="635222"/>
          </a:xfrm>
        </p:spPr>
        <p:txBody>
          <a:bodyPr anchor="b">
            <a:noAutofit/>
          </a:bodyPr>
          <a:lstStyle>
            <a:lvl1pPr marL="0" indent="0" algn="ctr">
              <a:lnSpc>
                <a:spcPct val="75000"/>
              </a:lnSpc>
              <a:buNone/>
              <a:defRPr sz="2425"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6592506" y="2609282"/>
            <a:ext cx="2732590" cy="1679928"/>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pl-PL" noProof="0" smtClean="0"/>
              <a:t>Kliknij ikonę, aby dodać obraz</a:t>
            </a:r>
            <a:endParaRPr lang="en-US" noProof="0" dirty="0"/>
          </a:p>
        </p:txBody>
      </p:sp>
      <p:sp>
        <p:nvSpPr>
          <p:cNvPr id="27" name="Text Placeholder 3"/>
          <p:cNvSpPr>
            <a:spLocks noGrp="1"/>
          </p:cNvSpPr>
          <p:nvPr>
            <p:ph type="body" sz="half" idx="20"/>
          </p:nvPr>
        </p:nvSpPr>
        <p:spPr>
          <a:xfrm>
            <a:off x="6592402" y="5270255"/>
            <a:ext cx="2732694" cy="1113471"/>
          </a:xfrm>
        </p:spPr>
        <p:txBody>
          <a:bodyPr anchor="t"/>
          <a:lstStyle>
            <a:lvl1pPr marL="0" indent="0" algn="ctr">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l-PL" smtClean="0"/>
              <a:t>Kliknij, aby edytować style wzorca tekstu</a:t>
            </a:r>
          </a:p>
        </p:txBody>
      </p:sp>
      <p:sp>
        <p:nvSpPr>
          <p:cNvPr id="13" name="Date Placeholder 2"/>
          <p:cNvSpPr>
            <a:spLocks noGrp="1"/>
          </p:cNvSpPr>
          <p:nvPr>
            <p:ph type="dt" sz="half" idx="23"/>
          </p:nvPr>
        </p:nvSpPr>
        <p:spPr/>
        <p:txBody>
          <a:bodyPr/>
          <a:lstStyle>
            <a:lvl1pPr>
              <a:defRPr/>
            </a:lvl1pPr>
          </a:lstStyle>
          <a:p>
            <a:pPr>
              <a:defRPr/>
            </a:pPr>
            <a:fld id="{A5EA20D5-05AE-4E64-B7DF-161BE335CD44}" type="datetimeFigureOut">
              <a:rPr lang="en-US"/>
              <a:pPr>
                <a:defRPr/>
              </a:pPr>
              <a:t>5/25/2014</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pPr>
              <a:defRPr/>
            </a:pPr>
            <a:fld id="{25FE79B2-C7EC-40D3-90B0-54638B55082A}" type="slidenum">
              <a:rPr lang="pl-PL" altLang="pl-PL"/>
              <a:pPr>
                <a:defRPr/>
              </a:pPr>
              <a:t>‹#›</a:t>
            </a:fld>
            <a:endParaRPr lang="pl-PL" altLang="pl-PL"/>
          </a:p>
        </p:txBody>
      </p:sp>
    </p:spTree>
    <p:extLst>
      <p:ext uri="{BB962C8B-B14F-4D97-AF65-F5344CB8AC3E}">
        <p14:creationId xmlns:p14="http://schemas.microsoft.com/office/powerpoint/2010/main" val="3546937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4" name="Picture 8"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755531" y="2609283"/>
            <a:ext cx="8569566" cy="37744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4"/>
          </p:nvPr>
        </p:nvSpPr>
        <p:spPr/>
        <p:txBody>
          <a:bodyPr/>
          <a:lstStyle>
            <a:lvl1pPr>
              <a:defRPr/>
            </a:lvl1pPr>
          </a:lstStyle>
          <a:p>
            <a:pPr>
              <a:defRPr/>
            </a:pPr>
            <a:fld id="{EE2E032C-B3BF-4E3C-903E-8052847F3BEF}" type="datetimeFigureOut">
              <a:rPr lang="en-US"/>
              <a:pPr>
                <a:defRPr/>
              </a:pPr>
              <a:t>5/25/2014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25117B8-17E7-476E-9141-11B9463DBB4A}" type="slidenum">
              <a:rPr lang="pl-PL" altLang="pl-PL"/>
              <a:pPr>
                <a:defRPr/>
              </a:pPr>
              <a:t>‹#›</a:t>
            </a:fld>
            <a:endParaRPr lang="pl-PL" altLang="pl-PL"/>
          </a:p>
        </p:txBody>
      </p:sp>
    </p:spTree>
    <p:extLst>
      <p:ext uri="{BB962C8B-B14F-4D97-AF65-F5344CB8AC3E}">
        <p14:creationId xmlns:p14="http://schemas.microsoft.com/office/powerpoint/2010/main" val="3995815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4" name="Picture 9"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13948" y="671974"/>
            <a:ext cx="2111149" cy="5711753"/>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755530" y="671974"/>
            <a:ext cx="6332409" cy="571175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4"/>
          </p:nvPr>
        </p:nvSpPr>
        <p:spPr/>
        <p:txBody>
          <a:bodyPr/>
          <a:lstStyle>
            <a:lvl1pPr>
              <a:defRPr/>
            </a:lvl1pPr>
          </a:lstStyle>
          <a:p>
            <a:pPr>
              <a:defRPr/>
            </a:pPr>
            <a:fld id="{6033550A-0EF6-4EB5-B2F8-CC5EA7C5BABB}" type="datetimeFigureOut">
              <a:rPr lang="en-US"/>
              <a:pPr>
                <a:defRPr/>
              </a:pPr>
              <a:t>5/25/2014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E23EBDA-9475-4E64-9987-1102F3F0E707}" type="slidenum">
              <a:rPr lang="pl-PL" altLang="pl-PL"/>
              <a:pPr>
                <a:defRPr/>
              </a:pPr>
              <a:t>‹#›</a:t>
            </a:fld>
            <a:endParaRPr lang="pl-PL" altLang="pl-PL"/>
          </a:p>
        </p:txBody>
      </p:sp>
    </p:spTree>
    <p:extLst>
      <p:ext uri="{BB962C8B-B14F-4D97-AF65-F5344CB8AC3E}">
        <p14:creationId xmlns:p14="http://schemas.microsoft.com/office/powerpoint/2010/main" val="9214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388" y="1884363"/>
            <a:ext cx="8694737" cy="31448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206B58D0-5F72-4E65-9689-9C0DA0656311}" type="slidenum">
              <a:rPr lang="pl-PL" altLang="pl-PL"/>
              <a:pPr>
                <a:defRPr/>
              </a:pPr>
              <a:t>‹#›</a:t>
            </a:fld>
            <a:endParaRPr lang="pl-PL" altLang="pl-PL"/>
          </a:p>
        </p:txBody>
      </p:sp>
    </p:spTree>
    <p:extLst>
      <p:ext uri="{BB962C8B-B14F-4D97-AF65-F5344CB8AC3E}">
        <p14:creationId xmlns:p14="http://schemas.microsoft.com/office/powerpoint/2010/main" val="68212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354512" cy="43783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0150" y="1768475"/>
            <a:ext cx="4356100" cy="43783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372CD36A-69E8-4F7D-B381-CE21D46C484D}" type="slidenum">
              <a:rPr lang="pl-PL" altLang="pl-PL"/>
              <a:pPr>
                <a:defRPr/>
              </a:pPr>
              <a:t>‹#›</a:t>
            </a:fld>
            <a:endParaRPr lang="pl-PL" altLang="pl-PL"/>
          </a:p>
        </p:txBody>
      </p:sp>
    </p:spTree>
    <p:extLst>
      <p:ext uri="{BB962C8B-B14F-4D97-AF65-F5344CB8AC3E}">
        <p14:creationId xmlns:p14="http://schemas.microsoft.com/office/powerpoint/2010/main" val="42259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3738" y="403225"/>
            <a:ext cx="8694737" cy="1460500"/>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93738" y="2760663"/>
            <a:ext cx="426561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03813" y="2760663"/>
            <a:ext cx="428466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CEDAB660-98D3-487E-A35C-198161EEA74A}" type="slidenum">
              <a:rPr lang="pl-PL" altLang="pl-PL"/>
              <a:pPr>
                <a:defRPr/>
              </a:pPr>
              <a:t>‹#›</a:t>
            </a:fld>
            <a:endParaRPr lang="pl-PL" altLang="pl-PL"/>
          </a:p>
        </p:txBody>
      </p:sp>
    </p:spTree>
    <p:extLst>
      <p:ext uri="{BB962C8B-B14F-4D97-AF65-F5344CB8AC3E}">
        <p14:creationId xmlns:p14="http://schemas.microsoft.com/office/powerpoint/2010/main" val="410906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7D083733-7559-4D49-BB35-1DC354030A98}" type="slidenum">
              <a:rPr lang="pl-PL" altLang="pl-PL"/>
              <a:pPr>
                <a:defRPr/>
              </a:pPr>
              <a:t>‹#›</a:t>
            </a:fld>
            <a:endParaRPr lang="pl-PL" altLang="pl-PL"/>
          </a:p>
        </p:txBody>
      </p:sp>
    </p:spTree>
    <p:extLst>
      <p:ext uri="{BB962C8B-B14F-4D97-AF65-F5344CB8AC3E}">
        <p14:creationId xmlns:p14="http://schemas.microsoft.com/office/powerpoint/2010/main" val="237066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0A0D3FA-95EE-4635-9C2B-432CEC8147F5}" type="slidenum">
              <a:rPr lang="pl-PL" altLang="pl-PL"/>
              <a:pPr>
                <a:defRPr/>
              </a:pPr>
              <a:t>‹#›</a:t>
            </a:fld>
            <a:endParaRPr lang="pl-PL" altLang="pl-PL"/>
          </a:p>
        </p:txBody>
      </p:sp>
    </p:spTree>
    <p:extLst>
      <p:ext uri="{BB962C8B-B14F-4D97-AF65-F5344CB8AC3E}">
        <p14:creationId xmlns:p14="http://schemas.microsoft.com/office/powerpoint/2010/main" val="17666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0BD0FC45-D22A-4535-AA9F-874D2F63D61B}" type="slidenum">
              <a:rPr lang="pl-PL" altLang="pl-PL"/>
              <a:pPr>
                <a:defRPr/>
              </a:pPr>
              <a:t>‹#›</a:t>
            </a:fld>
            <a:endParaRPr lang="pl-PL" altLang="pl-PL"/>
          </a:p>
        </p:txBody>
      </p:sp>
    </p:spTree>
    <p:extLst>
      <p:ext uri="{BB962C8B-B14F-4D97-AF65-F5344CB8AC3E}">
        <p14:creationId xmlns:p14="http://schemas.microsoft.com/office/powerpoint/2010/main" val="307360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A6A2ECAD-F226-498E-BFA8-D09D2BEA4190}" type="slidenum">
              <a:rPr lang="pl-PL" altLang="pl-PL"/>
              <a:pPr>
                <a:defRPr/>
              </a:pPr>
              <a:t>‹#›</a:t>
            </a:fld>
            <a:endParaRPr lang="pl-PL" altLang="pl-PL"/>
          </a:p>
        </p:txBody>
      </p:sp>
    </p:spTree>
    <p:extLst>
      <p:ext uri="{BB962C8B-B14F-4D97-AF65-F5344CB8AC3E}">
        <p14:creationId xmlns:p14="http://schemas.microsoft.com/office/powerpoint/2010/main" val="94362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503238" y="1768475"/>
            <a:ext cx="8863012" cy="437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p:txBody>
      </p:sp>
      <p:sp>
        <p:nvSpPr>
          <p:cNvPr id="1028" name="Text Box 3"/>
          <p:cNvSpPr txBox="1">
            <a:spLocks noChangeArrowheads="1"/>
          </p:cNvSpPr>
          <p:nvPr/>
        </p:nvSpPr>
        <p:spPr bwMode="auto">
          <a:xfrm>
            <a:off x="50323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1029" name="Text Box 4"/>
          <p:cNvSpPr txBox="1">
            <a:spLocks noChangeArrowheads="1"/>
          </p:cNvSpPr>
          <p:nvPr/>
        </p:nvSpPr>
        <p:spPr bwMode="auto">
          <a:xfrm>
            <a:off x="3448050" y="688657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n-ea"/>
                <a:cs typeface="+mn-cs"/>
              </a:defRPr>
            </a:lvl1pPr>
          </a:lstStyle>
          <a:p>
            <a:pPr>
              <a:defRPr/>
            </a:pPr>
            <a:fld id="{03CB30EA-BED7-44A6-B893-30A489B38FD4}"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50"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55650" y="681038"/>
            <a:ext cx="8569325" cy="176053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755650" y="2609850"/>
            <a:ext cx="8569325" cy="377348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348413" y="6484938"/>
            <a:ext cx="2268537" cy="403225"/>
          </a:xfrm>
          <a:prstGeom prst="rect">
            <a:avLst/>
          </a:prstGeom>
        </p:spPr>
        <p:txBody>
          <a:bodyPr vert="horz" lIns="91440" tIns="45720" rIns="91440" bIns="45720" rtlCol="0" anchor="ctr"/>
          <a:lstStyle>
            <a:lvl1pPr algn="r" eaLnBrk="1">
              <a:lnSpc>
                <a:spcPct val="93000"/>
              </a:lnSpc>
              <a:buClr>
                <a:srgbClr val="000000"/>
              </a:buClr>
              <a:buSzPct val="100000"/>
              <a:buFont typeface="Times New Roman" panose="02020603050405020304" pitchFamily="18" charset="0"/>
              <a:buNone/>
              <a:defRPr sz="1102">
                <a:solidFill>
                  <a:schemeClr val="tx1"/>
                </a:solidFill>
                <a:ea typeface="+mn-ea"/>
                <a:cs typeface="+mn-cs"/>
              </a:defRPr>
            </a:lvl1pPr>
          </a:lstStyle>
          <a:p>
            <a:pPr>
              <a:defRPr/>
            </a:pPr>
            <a:fld id="{3F8E4CEF-A387-40C5-943C-45EEEE568365}" type="datetimeFigureOut">
              <a:rPr lang="en-US"/>
              <a:pPr>
                <a:defRPr/>
              </a:pPr>
              <a:t>5/25/2014</a:t>
            </a:fld>
            <a:endParaRPr lang="en-US"/>
          </a:p>
        </p:txBody>
      </p:sp>
      <p:sp>
        <p:nvSpPr>
          <p:cNvPr id="5" name="Footer Placeholder 4"/>
          <p:cNvSpPr>
            <a:spLocks noGrp="1"/>
          </p:cNvSpPr>
          <p:nvPr>
            <p:ph type="ftr" sz="quarter" idx="3"/>
          </p:nvPr>
        </p:nvSpPr>
        <p:spPr>
          <a:xfrm>
            <a:off x="755650" y="6484938"/>
            <a:ext cx="5516563" cy="403225"/>
          </a:xfrm>
          <a:prstGeom prst="rect">
            <a:avLst/>
          </a:prstGeom>
        </p:spPr>
        <p:txBody>
          <a:bodyPr vert="horz" lIns="91440" tIns="45720" rIns="91440" bIns="45720" rtlCol="0" anchor="ctr"/>
          <a:lstStyle>
            <a:lvl1pPr algn="l" eaLnBrk="1">
              <a:lnSpc>
                <a:spcPct val="93000"/>
              </a:lnSpc>
              <a:buClr>
                <a:srgbClr val="000000"/>
              </a:buClr>
              <a:buSzPct val="100000"/>
              <a:buFont typeface="Times New Roman" panose="02020603050405020304" pitchFamily="18" charset="0"/>
              <a:buNone/>
              <a:defRPr sz="1102">
                <a:solidFill>
                  <a:schemeClr val="tx1"/>
                </a:solidFill>
                <a:ea typeface="+mn-ea"/>
                <a:cs typeface="+mn-cs"/>
              </a:defRPr>
            </a:lvl1pPr>
          </a:lstStyle>
          <a:p>
            <a:pPr>
              <a:defRPr/>
            </a:pPr>
            <a:endParaRPr lang="en-US"/>
          </a:p>
        </p:txBody>
      </p:sp>
      <p:sp>
        <p:nvSpPr>
          <p:cNvPr id="6" name="Slide Number Placeholder 5"/>
          <p:cNvSpPr>
            <a:spLocks noGrp="1"/>
          </p:cNvSpPr>
          <p:nvPr>
            <p:ph type="sldNum" sz="quarter" idx="4"/>
          </p:nvPr>
        </p:nvSpPr>
        <p:spPr>
          <a:xfrm>
            <a:off x="8693150" y="6484938"/>
            <a:ext cx="631825" cy="403225"/>
          </a:xfrm>
          <a:prstGeom prst="rect">
            <a:avLst/>
          </a:prstGeom>
        </p:spPr>
        <p:txBody>
          <a:bodyPr vert="horz" lIns="91440" tIns="45720" rIns="91440" bIns="45720" rtlCol="0" anchor="ctr"/>
          <a:lstStyle>
            <a:lvl1pPr algn="r" eaLnBrk="1">
              <a:lnSpc>
                <a:spcPct val="93000"/>
              </a:lnSpc>
              <a:buClr>
                <a:srgbClr val="000000"/>
              </a:buClr>
              <a:buSzPct val="100000"/>
              <a:buFont typeface="Times New Roman" panose="02020603050405020304" pitchFamily="18" charset="0"/>
              <a:buNone/>
              <a:defRPr sz="1102">
                <a:solidFill>
                  <a:schemeClr val="tx1"/>
                </a:solidFill>
                <a:ea typeface="+mn-ea"/>
                <a:cs typeface="+mn-cs"/>
              </a:defRPr>
            </a:lvl1pPr>
          </a:lstStyle>
          <a:p>
            <a:pPr>
              <a:defRPr/>
            </a:pPr>
            <a:fld id="{34D7AF2B-2702-4E50-AF2A-327ED68FB9BC}"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1006475" rtl="0" eaLnBrk="0" fontAlgn="base" hangingPunct="0">
        <a:lnSpc>
          <a:spcPct val="90000"/>
        </a:lnSpc>
        <a:spcBef>
          <a:spcPct val="0"/>
        </a:spcBef>
        <a:spcAft>
          <a:spcPct val="0"/>
        </a:spcAft>
        <a:defRPr sz="3900" kern="1200" cap="all">
          <a:solidFill>
            <a:schemeClr val="tx1"/>
          </a:solidFill>
          <a:latin typeface="+mj-lt"/>
          <a:ea typeface="+mj-ea"/>
          <a:cs typeface="+mj-cs"/>
        </a:defRPr>
      </a:lvl1pPr>
      <a:lvl2pPr algn="ctr" defTabSz="1006475" rtl="0" eaLnBrk="0" fontAlgn="base" hangingPunct="0">
        <a:lnSpc>
          <a:spcPct val="90000"/>
        </a:lnSpc>
        <a:spcBef>
          <a:spcPct val="0"/>
        </a:spcBef>
        <a:spcAft>
          <a:spcPct val="0"/>
        </a:spcAft>
        <a:defRPr sz="3900">
          <a:solidFill>
            <a:schemeClr val="tx1"/>
          </a:solidFill>
          <a:latin typeface="Tw Cen MT" panose="020B0602020104020603" pitchFamily="34" charset="-18"/>
        </a:defRPr>
      </a:lvl2pPr>
      <a:lvl3pPr algn="ctr" defTabSz="1006475" rtl="0" eaLnBrk="0" fontAlgn="base" hangingPunct="0">
        <a:lnSpc>
          <a:spcPct val="90000"/>
        </a:lnSpc>
        <a:spcBef>
          <a:spcPct val="0"/>
        </a:spcBef>
        <a:spcAft>
          <a:spcPct val="0"/>
        </a:spcAft>
        <a:defRPr sz="3900">
          <a:solidFill>
            <a:schemeClr val="tx1"/>
          </a:solidFill>
          <a:latin typeface="Tw Cen MT" panose="020B0602020104020603" pitchFamily="34" charset="-18"/>
        </a:defRPr>
      </a:lvl3pPr>
      <a:lvl4pPr algn="ctr" defTabSz="1006475" rtl="0" eaLnBrk="0" fontAlgn="base" hangingPunct="0">
        <a:lnSpc>
          <a:spcPct val="90000"/>
        </a:lnSpc>
        <a:spcBef>
          <a:spcPct val="0"/>
        </a:spcBef>
        <a:spcAft>
          <a:spcPct val="0"/>
        </a:spcAft>
        <a:defRPr sz="3900">
          <a:solidFill>
            <a:schemeClr val="tx1"/>
          </a:solidFill>
          <a:latin typeface="Tw Cen MT" panose="020B0602020104020603" pitchFamily="34" charset="-18"/>
        </a:defRPr>
      </a:lvl4pPr>
      <a:lvl5pPr algn="ctr" defTabSz="1006475" rtl="0" eaLnBrk="0" fontAlgn="base" hangingPunct="0">
        <a:lnSpc>
          <a:spcPct val="90000"/>
        </a:lnSpc>
        <a:spcBef>
          <a:spcPct val="0"/>
        </a:spcBef>
        <a:spcAft>
          <a:spcPct val="0"/>
        </a:spcAft>
        <a:defRPr sz="3900">
          <a:solidFill>
            <a:schemeClr val="tx1"/>
          </a:solidFill>
          <a:latin typeface="Tw Cen MT" panose="020B0602020104020603" pitchFamily="34" charset="-18"/>
        </a:defRPr>
      </a:lvl5pPr>
      <a:lvl6pPr marL="457200" algn="ctr" defTabSz="1006475" rtl="0" fontAlgn="base">
        <a:lnSpc>
          <a:spcPct val="90000"/>
        </a:lnSpc>
        <a:spcBef>
          <a:spcPct val="0"/>
        </a:spcBef>
        <a:spcAft>
          <a:spcPct val="0"/>
        </a:spcAft>
        <a:defRPr sz="3900">
          <a:solidFill>
            <a:schemeClr val="tx1"/>
          </a:solidFill>
          <a:latin typeface="Tw Cen MT" panose="020B0602020104020603" pitchFamily="34" charset="-18"/>
        </a:defRPr>
      </a:lvl6pPr>
      <a:lvl7pPr marL="914400" algn="ctr" defTabSz="1006475" rtl="0" fontAlgn="base">
        <a:lnSpc>
          <a:spcPct val="90000"/>
        </a:lnSpc>
        <a:spcBef>
          <a:spcPct val="0"/>
        </a:spcBef>
        <a:spcAft>
          <a:spcPct val="0"/>
        </a:spcAft>
        <a:defRPr sz="3900">
          <a:solidFill>
            <a:schemeClr val="tx1"/>
          </a:solidFill>
          <a:latin typeface="Tw Cen MT" panose="020B0602020104020603" pitchFamily="34" charset="-18"/>
        </a:defRPr>
      </a:lvl7pPr>
      <a:lvl8pPr marL="1371600" algn="ctr" defTabSz="1006475" rtl="0" fontAlgn="base">
        <a:lnSpc>
          <a:spcPct val="90000"/>
        </a:lnSpc>
        <a:spcBef>
          <a:spcPct val="0"/>
        </a:spcBef>
        <a:spcAft>
          <a:spcPct val="0"/>
        </a:spcAft>
        <a:defRPr sz="3900">
          <a:solidFill>
            <a:schemeClr val="tx1"/>
          </a:solidFill>
          <a:latin typeface="Tw Cen MT" panose="020B0602020104020603" pitchFamily="34" charset="-18"/>
        </a:defRPr>
      </a:lvl8pPr>
      <a:lvl9pPr marL="1828800" algn="ctr" defTabSz="1006475" rtl="0" fontAlgn="base">
        <a:lnSpc>
          <a:spcPct val="90000"/>
        </a:lnSpc>
        <a:spcBef>
          <a:spcPct val="0"/>
        </a:spcBef>
        <a:spcAft>
          <a:spcPct val="0"/>
        </a:spcAft>
        <a:defRPr sz="3900">
          <a:solidFill>
            <a:schemeClr val="tx1"/>
          </a:solidFill>
          <a:latin typeface="Tw Cen MT" panose="020B0602020104020603" pitchFamily="34" charset="-18"/>
        </a:defRPr>
      </a:lvl9pPr>
    </p:titleStyle>
    <p:bodyStyle>
      <a:lvl1pPr marL="250825" indent="-250825" algn="l" defTabSz="1006475" rtl="0" eaLnBrk="0" fontAlgn="base" hangingPunct="0">
        <a:lnSpc>
          <a:spcPct val="120000"/>
        </a:lnSpc>
        <a:spcBef>
          <a:spcPts val="1100"/>
        </a:spcBef>
        <a:spcAft>
          <a:spcPct val="0"/>
        </a:spcAft>
        <a:buClr>
          <a:schemeClr val="tx1"/>
        </a:buClr>
        <a:buFont typeface="Arial" panose="020B0604020202020204" pitchFamily="34" charset="0"/>
        <a:buChar char="•"/>
        <a:defRPr sz="2200" kern="1200" cap="all">
          <a:solidFill>
            <a:schemeClr val="tx1"/>
          </a:solidFill>
          <a:latin typeface="+mn-lt"/>
          <a:ea typeface="+mn-ea"/>
          <a:cs typeface="+mn-cs"/>
        </a:defRPr>
      </a:lvl1pPr>
      <a:lvl2pPr marL="755650" indent="-250825" algn="l" defTabSz="1006475" rtl="0" eaLnBrk="0" fontAlgn="base" hangingPunct="0">
        <a:lnSpc>
          <a:spcPct val="120000"/>
        </a:lnSpc>
        <a:spcBef>
          <a:spcPts val="550"/>
        </a:spcBef>
        <a:spcAft>
          <a:spcPct val="0"/>
        </a:spcAft>
        <a:buClr>
          <a:schemeClr val="tx1"/>
        </a:buClr>
        <a:buFont typeface="Arial" panose="020B0604020202020204" pitchFamily="34" charset="0"/>
        <a:buChar char="•"/>
        <a:defRPr sz="1900" kern="1200" cap="all">
          <a:solidFill>
            <a:schemeClr val="tx1"/>
          </a:solidFill>
          <a:latin typeface="+mn-lt"/>
          <a:ea typeface="+mn-ea"/>
          <a:cs typeface="+mn-cs"/>
        </a:defRPr>
      </a:lvl2pPr>
      <a:lvl3pPr marL="1258888" indent="-250825" algn="l" defTabSz="1006475" rtl="0" eaLnBrk="0" fontAlgn="base" hangingPunct="0">
        <a:lnSpc>
          <a:spcPct val="120000"/>
        </a:lnSpc>
        <a:spcBef>
          <a:spcPts val="550"/>
        </a:spcBef>
        <a:spcAft>
          <a:spcPct val="0"/>
        </a:spcAft>
        <a:buClr>
          <a:schemeClr val="tx1"/>
        </a:buClr>
        <a:buFont typeface="Arial" panose="020B0604020202020204" pitchFamily="34" charset="0"/>
        <a:buChar char="•"/>
        <a:defRPr sz="1700" kern="1200" cap="all">
          <a:solidFill>
            <a:schemeClr val="tx1"/>
          </a:solidFill>
          <a:latin typeface="+mn-lt"/>
          <a:ea typeface="+mn-ea"/>
          <a:cs typeface="+mn-cs"/>
        </a:defRPr>
      </a:lvl3pPr>
      <a:lvl4pPr marL="1763713" indent="-250825" algn="l" defTabSz="1006475" rtl="0" eaLnBrk="0" fontAlgn="base" hangingPunct="0">
        <a:lnSpc>
          <a:spcPct val="120000"/>
        </a:lnSpc>
        <a:spcBef>
          <a:spcPts val="550"/>
        </a:spcBef>
        <a:spcAft>
          <a:spcPct val="0"/>
        </a:spcAft>
        <a:buClr>
          <a:schemeClr val="tx1"/>
        </a:buClr>
        <a:buFont typeface="Arial" panose="020B0604020202020204" pitchFamily="34" charset="0"/>
        <a:buChar char="•"/>
        <a:defRPr sz="1500" kern="1200" cap="all">
          <a:solidFill>
            <a:schemeClr val="tx1"/>
          </a:solidFill>
          <a:latin typeface="+mn-lt"/>
          <a:ea typeface="+mn-ea"/>
          <a:cs typeface="+mn-cs"/>
        </a:defRPr>
      </a:lvl4pPr>
      <a:lvl5pPr marL="2266950" indent="-250825" algn="l" defTabSz="1006475" rtl="0" eaLnBrk="0" fontAlgn="base" hangingPunct="0">
        <a:lnSpc>
          <a:spcPct val="120000"/>
        </a:lnSpc>
        <a:spcBef>
          <a:spcPts val="550"/>
        </a:spcBef>
        <a:spcAft>
          <a:spcPct val="0"/>
        </a:spcAft>
        <a:buClr>
          <a:schemeClr val="tx1"/>
        </a:buClr>
        <a:buFont typeface="Arial" panose="020B0604020202020204" pitchFamily="34" charset="0"/>
        <a:buChar char="•"/>
        <a:defRPr sz="1500" kern="1200" cap="all">
          <a:solidFill>
            <a:schemeClr val="tx1"/>
          </a:solidFill>
          <a:latin typeface="+mn-lt"/>
          <a:ea typeface="+mn-ea"/>
          <a:cs typeface="+mn-cs"/>
        </a:defRPr>
      </a:lvl5pPr>
      <a:lvl6pPr marL="2771844" indent="-251986" algn="l" defTabSz="1007943" rtl="0" eaLnBrk="1" latinLnBrk="0" hangingPunct="1">
        <a:lnSpc>
          <a:spcPct val="120000"/>
        </a:lnSpc>
        <a:spcBef>
          <a:spcPts val="551"/>
        </a:spcBef>
        <a:buClr>
          <a:schemeClr val="tx1"/>
        </a:buClr>
        <a:buFont typeface="Arial" panose="020B0604020202020204" pitchFamily="34" charset="0"/>
        <a:buChar char="•"/>
        <a:defRPr sz="1543" kern="1200" cap="all" baseline="0">
          <a:solidFill>
            <a:schemeClr val="tx1"/>
          </a:solidFill>
          <a:effectLst/>
          <a:latin typeface="+mn-lt"/>
          <a:ea typeface="+mn-ea"/>
          <a:cs typeface="+mn-cs"/>
        </a:defRPr>
      </a:lvl6pPr>
      <a:lvl7pPr marL="3275815" indent="-251986" algn="l" defTabSz="1007943" rtl="0" eaLnBrk="1" latinLnBrk="0" hangingPunct="1">
        <a:lnSpc>
          <a:spcPct val="120000"/>
        </a:lnSpc>
        <a:spcBef>
          <a:spcPts val="551"/>
        </a:spcBef>
        <a:buClr>
          <a:schemeClr val="tx1"/>
        </a:buClr>
        <a:buFont typeface="Arial" panose="020B0604020202020204" pitchFamily="34" charset="0"/>
        <a:buChar char="•"/>
        <a:defRPr sz="1543" kern="1200" cap="all" baseline="0">
          <a:solidFill>
            <a:schemeClr val="tx1"/>
          </a:solidFill>
          <a:effectLst/>
          <a:latin typeface="+mn-lt"/>
          <a:ea typeface="+mn-ea"/>
          <a:cs typeface="+mn-cs"/>
        </a:defRPr>
      </a:lvl7pPr>
      <a:lvl8pPr marL="3779787" indent="-251986" algn="l" defTabSz="1007943" rtl="0" eaLnBrk="1" latinLnBrk="0" hangingPunct="1">
        <a:lnSpc>
          <a:spcPct val="120000"/>
        </a:lnSpc>
        <a:spcBef>
          <a:spcPts val="551"/>
        </a:spcBef>
        <a:buClr>
          <a:schemeClr val="tx1"/>
        </a:buClr>
        <a:buFont typeface="Arial" panose="020B0604020202020204" pitchFamily="34" charset="0"/>
        <a:buChar char="•"/>
        <a:defRPr sz="1543" kern="1200" cap="all" baseline="0">
          <a:solidFill>
            <a:schemeClr val="tx1"/>
          </a:solidFill>
          <a:effectLst/>
          <a:latin typeface="+mn-lt"/>
          <a:ea typeface="+mn-ea"/>
          <a:cs typeface="+mn-cs"/>
        </a:defRPr>
      </a:lvl8pPr>
      <a:lvl9pPr marL="4283758" indent="-251986" algn="l" defTabSz="1007943" rtl="0" eaLnBrk="1" latinLnBrk="0" hangingPunct="1">
        <a:lnSpc>
          <a:spcPct val="120000"/>
        </a:lnSpc>
        <a:spcBef>
          <a:spcPts val="551"/>
        </a:spcBef>
        <a:buClr>
          <a:schemeClr val="tx1"/>
        </a:buClr>
        <a:buFont typeface="Arial" panose="020B0604020202020204" pitchFamily="34" charset="0"/>
        <a:buChar char="•"/>
        <a:defRPr sz="1543" kern="1200" cap="all" baseline="0">
          <a:solidFill>
            <a:schemeClr val="tx1"/>
          </a:solidFill>
          <a:effectLst/>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F:\Eksperyment.wmv" TargetMode="External"/><Relationship Id="rId1" Type="http://schemas.microsoft.com/office/2007/relationships/media" Target="file:///F:\Eksperyment.wm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76263" y="1403350"/>
            <a:ext cx="77755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4600" rIns="0" bIns="0" anchor="ct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a:lnSpc>
                <a:spcPct val="93000"/>
              </a:lnSpc>
              <a:buSzPct val="100000"/>
            </a:pPr>
            <a:r>
              <a:rPr lang="pl-PL" altLang="pl-PL" sz="9600" dirty="0" err="1">
                <a:solidFill>
                  <a:srgbClr val="000000"/>
                </a:solidFill>
                <a:cs typeface="Arial Unicode MS" panose="020B0604020202020204" pitchFamily="34" charset="-128"/>
              </a:rPr>
              <a:t>Erosion</a:t>
            </a:r>
            <a:r>
              <a:rPr lang="pl-PL" altLang="pl-PL" sz="9600" dirty="0">
                <a:solidFill>
                  <a:srgbClr val="000000"/>
                </a:solidFill>
                <a:cs typeface="Arial Unicode MS" panose="020B0604020202020204" pitchFamily="34" charset="-128"/>
              </a:rPr>
              <a:t> in Poland</a:t>
            </a:r>
          </a:p>
        </p:txBody>
      </p:sp>
      <p:sp>
        <p:nvSpPr>
          <p:cNvPr id="2" name="Prostokąt 1"/>
          <p:cNvSpPr/>
          <p:nvPr/>
        </p:nvSpPr>
        <p:spPr>
          <a:xfrm>
            <a:off x="568385" y="5940077"/>
            <a:ext cx="9212684" cy="923330"/>
          </a:xfrm>
          <a:prstGeom prst="rect">
            <a:avLst/>
          </a:prstGeom>
        </p:spPr>
        <p:txBody>
          <a:bodyPr wrap="square">
            <a:spAutoFit/>
          </a:bodyPr>
          <a:lstStyle/>
          <a:p>
            <a:pPr lvl="0" defTabSz="457200" eaLnBrk="1" fontAlgn="auto" hangingPunct="1">
              <a:spcBef>
                <a:spcPts val="0"/>
              </a:spcBef>
              <a:spcAft>
                <a:spcPts val="0"/>
              </a:spcAft>
            </a:pPr>
            <a:r>
              <a:rPr lang="en-US" dirty="0">
                <a:solidFill>
                  <a:prstClr val="black"/>
                </a:solidFill>
                <a:latin typeface="Trebuchet MS" panose="020B0603020202020204"/>
                <a:ea typeface="+mn-ea"/>
                <a:cs typeface="+mn-cs"/>
              </a:rPr>
              <a:t>This project has been funded with support from the European Commission.</a:t>
            </a:r>
          </a:p>
          <a:p>
            <a:pPr lvl="0" defTabSz="457200" eaLnBrk="1" fontAlgn="auto" hangingPunct="1">
              <a:spcBef>
                <a:spcPts val="0"/>
              </a:spcBef>
              <a:spcAft>
                <a:spcPts val="0"/>
              </a:spcAft>
            </a:pPr>
            <a:r>
              <a:rPr lang="en-US" dirty="0">
                <a:solidFill>
                  <a:prstClr val="black"/>
                </a:solidFill>
                <a:latin typeface="Trebuchet MS" panose="020B0603020202020204"/>
                <a:ea typeface="+mn-ea"/>
                <a:cs typeface="+mn-cs"/>
              </a:rPr>
              <a:t>This publication reflects the views only of the author, and the </a:t>
            </a:r>
            <a:r>
              <a:rPr lang="en-US" dirty="0" err="1">
                <a:solidFill>
                  <a:prstClr val="black"/>
                </a:solidFill>
                <a:latin typeface="Trebuchet MS" panose="020B0603020202020204"/>
                <a:ea typeface="+mn-ea"/>
                <a:cs typeface="+mn-cs"/>
              </a:rPr>
              <a:t>Commision</a:t>
            </a:r>
            <a:r>
              <a:rPr lang="en-US" dirty="0">
                <a:solidFill>
                  <a:prstClr val="black"/>
                </a:solidFill>
                <a:latin typeface="Trebuchet MS" panose="020B0603020202020204"/>
                <a:ea typeface="+mn-ea"/>
                <a:cs typeface="+mn-cs"/>
              </a:rPr>
              <a:t> cannot be held responsible for any use which may be of the information contained therein.</a:t>
            </a:r>
            <a:endParaRPr lang="en-US" dirty="0">
              <a:solidFill>
                <a:prstClr val="black"/>
              </a:solidFill>
              <a:latin typeface="Trebuchet MS" panose="020B0603020202020204"/>
              <a:ea typeface="+mn-ea"/>
              <a:cs typeface="+mn-cs"/>
            </a:endParaRPr>
          </a:p>
        </p:txBody>
      </p:sp>
      <p:pic>
        <p:nvPicPr>
          <p:cNvPr id="3" name="Obraz 2"/>
          <p:cNvPicPr>
            <a:picLocks noChangeAspect="1"/>
          </p:cNvPicPr>
          <p:nvPr/>
        </p:nvPicPr>
        <p:blipFill>
          <a:blip r:embed="rId4"/>
          <a:stretch>
            <a:fillRect/>
          </a:stretch>
        </p:blipFill>
        <p:spPr>
          <a:xfrm>
            <a:off x="385936" y="539477"/>
            <a:ext cx="4084674" cy="1146147"/>
          </a:xfrm>
          <a:prstGeom prst="rect">
            <a:avLst/>
          </a:prstGeom>
        </p:spPr>
      </p:pic>
      <p:pic>
        <p:nvPicPr>
          <p:cNvPr id="4" name="Obraz 3"/>
          <p:cNvPicPr>
            <a:picLocks noChangeAspect="1"/>
          </p:cNvPicPr>
          <p:nvPr/>
        </p:nvPicPr>
        <p:blipFill>
          <a:blip r:embed="rId5"/>
          <a:stretch>
            <a:fillRect/>
          </a:stretch>
        </p:blipFill>
        <p:spPr>
          <a:xfrm>
            <a:off x="7711702" y="552515"/>
            <a:ext cx="1280271" cy="122540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ole tekstowe 1"/>
          <p:cNvSpPr txBox="1">
            <a:spLocks noChangeArrowheads="1"/>
          </p:cNvSpPr>
          <p:nvPr/>
        </p:nvSpPr>
        <p:spPr bwMode="auto">
          <a:xfrm>
            <a:off x="690563" y="34925"/>
            <a:ext cx="9390062"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pl-PL" altLang="pl-PL" sz="4000" dirty="0" err="1">
                <a:solidFill>
                  <a:schemeClr val="tx1"/>
                </a:solidFill>
              </a:rPr>
              <a:t>Thanks</a:t>
            </a:r>
            <a:r>
              <a:rPr lang="pl-PL" altLang="pl-PL" sz="4000" dirty="0">
                <a:solidFill>
                  <a:schemeClr val="tx1"/>
                </a:solidFill>
              </a:rPr>
              <a:t> to </a:t>
            </a:r>
            <a:r>
              <a:rPr lang="pl-PL" altLang="pl-PL" sz="4000" dirty="0" err="1">
                <a:solidFill>
                  <a:schemeClr val="tx1"/>
                </a:solidFill>
              </a:rPr>
              <a:t>erosion</a:t>
            </a:r>
            <a:r>
              <a:rPr lang="pl-PL" altLang="pl-PL" sz="4000" dirty="0">
                <a:solidFill>
                  <a:schemeClr val="tx1"/>
                </a:solidFill>
              </a:rPr>
              <a:t> a lot of </a:t>
            </a:r>
            <a:r>
              <a:rPr lang="pl-PL" altLang="pl-PL" sz="4000" dirty="0" err="1">
                <a:solidFill>
                  <a:schemeClr val="tx1"/>
                </a:solidFill>
              </a:rPr>
              <a:t>interesting</a:t>
            </a:r>
            <a:endParaRPr lang="pl-PL" altLang="pl-PL" sz="4000" dirty="0">
              <a:solidFill>
                <a:schemeClr val="tx1"/>
              </a:solidFill>
            </a:endParaRPr>
          </a:p>
          <a:p>
            <a:pPr eaLnBrk="1">
              <a:lnSpc>
                <a:spcPct val="93000"/>
              </a:lnSpc>
              <a:buClr>
                <a:srgbClr val="000000"/>
              </a:buClr>
              <a:buSzPct val="100000"/>
              <a:buFont typeface="Times New Roman" panose="02020603050405020304" pitchFamily="18" charset="0"/>
              <a:buNone/>
            </a:pPr>
            <a:r>
              <a:rPr lang="pl-PL" altLang="pl-PL" sz="4000" dirty="0" err="1">
                <a:solidFill>
                  <a:schemeClr val="tx1"/>
                </a:solidFill>
              </a:rPr>
              <a:t>objects</a:t>
            </a:r>
            <a:r>
              <a:rPr lang="pl-PL" altLang="pl-PL" sz="4000" dirty="0">
                <a:solidFill>
                  <a:schemeClr val="tx1"/>
                </a:solidFill>
              </a:rPr>
              <a:t> </a:t>
            </a:r>
            <a:r>
              <a:rPr lang="pl-PL" altLang="pl-PL" sz="4000" dirty="0" err="1">
                <a:solidFill>
                  <a:schemeClr val="tx1"/>
                </a:solidFill>
              </a:rPr>
              <a:t>appeared</a:t>
            </a:r>
            <a:r>
              <a:rPr lang="pl-PL" altLang="pl-PL" sz="4000" dirty="0">
                <a:solidFill>
                  <a:schemeClr val="tx1"/>
                </a:solidFill>
              </a:rPr>
              <a:t> on the </a:t>
            </a:r>
            <a:r>
              <a:rPr lang="pl-PL" altLang="pl-PL" sz="4000" dirty="0" err="1">
                <a:solidFill>
                  <a:schemeClr val="tx1"/>
                </a:solidFill>
              </a:rPr>
              <a:t>Earth’s</a:t>
            </a:r>
            <a:r>
              <a:rPr lang="pl-PL" altLang="pl-PL" sz="4000" dirty="0">
                <a:solidFill>
                  <a:schemeClr val="tx1"/>
                </a:solidFill>
              </a:rPr>
              <a:t> </a:t>
            </a:r>
            <a:r>
              <a:rPr lang="pl-PL" altLang="pl-PL" sz="4000" dirty="0" err="1">
                <a:solidFill>
                  <a:schemeClr val="tx1"/>
                </a:solidFill>
              </a:rPr>
              <a:t>surface</a:t>
            </a:r>
            <a:r>
              <a:rPr lang="pl-PL" altLang="pl-PL" sz="4000" dirty="0">
                <a:solidFill>
                  <a:schemeClr val="tx1"/>
                </a:solidFill>
              </a:rPr>
              <a:t>,</a:t>
            </a:r>
          </a:p>
          <a:p>
            <a:pPr eaLnBrk="1">
              <a:lnSpc>
                <a:spcPct val="93000"/>
              </a:lnSpc>
              <a:buClr>
                <a:srgbClr val="000000"/>
              </a:buClr>
              <a:buSzPct val="100000"/>
              <a:buFont typeface="Times New Roman" panose="02020603050405020304" pitchFamily="18" charset="0"/>
              <a:buNone/>
            </a:pPr>
            <a:r>
              <a:rPr lang="pl-PL" altLang="pl-PL" sz="4000" dirty="0" err="1">
                <a:solidFill>
                  <a:schemeClr val="tx1"/>
                </a:solidFill>
              </a:rPr>
              <a:t>such</a:t>
            </a:r>
            <a:r>
              <a:rPr lang="pl-PL" altLang="pl-PL" sz="4000" dirty="0">
                <a:solidFill>
                  <a:schemeClr val="tx1"/>
                </a:solidFill>
              </a:rPr>
              <a:t> as </a:t>
            </a:r>
            <a:r>
              <a:rPr lang="pl-PL" altLang="pl-PL" sz="4000" dirty="0" err="1" smtClean="0">
                <a:solidFill>
                  <a:schemeClr val="tx1"/>
                </a:solidFill>
              </a:rPr>
              <a:t>mountain</a:t>
            </a:r>
            <a:r>
              <a:rPr lang="pl-PL" altLang="pl-PL" sz="4000" dirty="0" smtClean="0">
                <a:solidFill>
                  <a:schemeClr val="tx1"/>
                </a:solidFill>
              </a:rPr>
              <a:t> </a:t>
            </a:r>
            <a:r>
              <a:rPr lang="pl-PL" altLang="pl-PL" sz="4000" dirty="0" err="1">
                <a:solidFill>
                  <a:schemeClr val="tx1"/>
                </a:solidFill>
              </a:rPr>
              <a:t>peaks</a:t>
            </a:r>
            <a:r>
              <a:rPr lang="pl-PL" altLang="pl-PL" sz="4000" dirty="0">
                <a:solidFill>
                  <a:schemeClr val="tx1"/>
                </a:solidFill>
              </a:rPr>
              <a:t>, </a:t>
            </a:r>
            <a:r>
              <a:rPr lang="pl-PL" altLang="pl-PL" sz="4000" dirty="0" err="1">
                <a:solidFill>
                  <a:schemeClr val="tx1"/>
                </a:solidFill>
              </a:rPr>
              <a:t>valleys</a:t>
            </a:r>
            <a:r>
              <a:rPr lang="pl-PL" altLang="pl-PL" sz="4000" dirty="0">
                <a:solidFill>
                  <a:schemeClr val="tx1"/>
                </a:solidFill>
              </a:rPr>
              <a:t> </a:t>
            </a:r>
          </a:p>
          <a:p>
            <a:pPr eaLnBrk="1">
              <a:lnSpc>
                <a:spcPct val="93000"/>
              </a:lnSpc>
              <a:buClr>
                <a:srgbClr val="000000"/>
              </a:buClr>
              <a:buSzPct val="100000"/>
              <a:buFont typeface="Times New Roman" panose="02020603050405020304" pitchFamily="18" charset="0"/>
              <a:buNone/>
            </a:pPr>
            <a:r>
              <a:rPr lang="pl-PL" altLang="pl-PL" sz="4000" dirty="0">
                <a:solidFill>
                  <a:schemeClr val="tx1"/>
                </a:solidFill>
              </a:rPr>
              <a:t>and </a:t>
            </a:r>
            <a:r>
              <a:rPr lang="pl-PL" altLang="pl-PL" sz="4000" dirty="0" err="1">
                <a:solidFill>
                  <a:schemeClr val="tx1"/>
                </a:solidFill>
              </a:rPr>
              <a:t>coastlines</a:t>
            </a:r>
            <a:r>
              <a:rPr lang="pl-PL" altLang="pl-PL" sz="4000" dirty="0">
                <a:solidFill>
                  <a:schemeClr val="tx1"/>
                </a:solidFill>
              </a:rPr>
              <a:t>.</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5" y="3635375"/>
            <a:ext cx="5429250" cy="3630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438400"/>
            <a:ext cx="5035550" cy="335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a/a0/Grand_canyon_hermits_rest_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16022638"/>
            <a:ext cx="2865438"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042988"/>
            <a:ext cx="37449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pole tekstowe 3"/>
          <p:cNvSpPr txBox="1">
            <a:spLocks noChangeArrowheads="1"/>
          </p:cNvSpPr>
          <p:nvPr/>
        </p:nvSpPr>
        <p:spPr bwMode="auto">
          <a:xfrm>
            <a:off x="4968875" y="1908175"/>
            <a:ext cx="4476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pl-PL" altLang="pl-PL" sz="3000">
                <a:solidFill>
                  <a:schemeClr val="tx1"/>
                </a:solidFill>
              </a:rPr>
              <a:t>Grand Canyon (the USA)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http://www.globtroter.pl/zdjecia/polska/61431_polska_woj_lubelskie_wawoz_korzenio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498475"/>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pole tekstowe 1"/>
          <p:cNvSpPr txBox="1">
            <a:spLocks noChangeArrowheads="1"/>
          </p:cNvSpPr>
          <p:nvPr/>
        </p:nvSpPr>
        <p:spPr bwMode="auto">
          <a:xfrm>
            <a:off x="82550" y="6083300"/>
            <a:ext cx="10156948" cy="13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pl-PL" altLang="pl-PL" sz="3000" dirty="0" smtClean="0">
                <a:solidFill>
                  <a:schemeClr val="tx1"/>
                </a:solidFill>
              </a:rPr>
              <a:t>The </a:t>
            </a:r>
            <a:r>
              <a:rPr lang="pl-PL" altLang="pl-PL" sz="3000" dirty="0" err="1" smtClean="0">
                <a:solidFill>
                  <a:schemeClr val="tx1"/>
                </a:solidFill>
              </a:rPr>
              <a:t>oldest</a:t>
            </a:r>
            <a:r>
              <a:rPr lang="pl-PL" altLang="pl-PL" sz="3000" dirty="0" smtClean="0">
                <a:solidFill>
                  <a:schemeClr val="tx1"/>
                </a:solidFill>
              </a:rPr>
              <a:t> </a:t>
            </a:r>
            <a:r>
              <a:rPr lang="pl-PL" altLang="pl-PL" sz="3000" dirty="0" err="1" smtClean="0">
                <a:solidFill>
                  <a:schemeClr val="tx1"/>
                </a:solidFill>
              </a:rPr>
              <a:t>examples</a:t>
            </a:r>
            <a:r>
              <a:rPr lang="pl-PL" altLang="pl-PL" sz="3000" dirty="0" smtClean="0">
                <a:solidFill>
                  <a:schemeClr val="tx1"/>
                </a:solidFill>
              </a:rPr>
              <a:t> of </a:t>
            </a:r>
            <a:r>
              <a:rPr lang="pl-PL" altLang="pl-PL" sz="3000" dirty="0" err="1" smtClean="0">
                <a:solidFill>
                  <a:schemeClr val="tx1"/>
                </a:solidFill>
              </a:rPr>
              <a:t>erosion</a:t>
            </a:r>
            <a:r>
              <a:rPr lang="pl-PL" altLang="pl-PL" sz="3000" dirty="0" smtClean="0">
                <a:solidFill>
                  <a:schemeClr val="tx1"/>
                </a:solidFill>
              </a:rPr>
              <a:t> </a:t>
            </a:r>
            <a:r>
              <a:rPr lang="pl-PL" altLang="pl-PL" sz="3000" dirty="0" err="1" smtClean="0">
                <a:solidFill>
                  <a:schemeClr val="tx1"/>
                </a:solidFill>
              </a:rPr>
              <a:t>are</a:t>
            </a:r>
            <a:r>
              <a:rPr lang="pl-PL" altLang="pl-PL" sz="3000" dirty="0" smtClean="0">
                <a:solidFill>
                  <a:schemeClr val="tx1"/>
                </a:solidFill>
              </a:rPr>
              <a:t> </a:t>
            </a:r>
            <a:r>
              <a:rPr lang="pl-PL" altLang="pl-PL" sz="3000" dirty="0">
                <a:solidFill>
                  <a:schemeClr val="tx1"/>
                </a:solidFill>
              </a:rPr>
              <a:t>in Wąwóz Korzeniowy </a:t>
            </a:r>
            <a:endParaRPr lang="pl-PL" altLang="pl-PL" sz="3000" dirty="0" smtClean="0">
              <a:solidFill>
                <a:schemeClr val="tx1"/>
              </a:solidFill>
            </a:endParaRPr>
          </a:p>
          <a:p>
            <a:pPr eaLnBrk="1">
              <a:lnSpc>
                <a:spcPct val="93000"/>
              </a:lnSpc>
              <a:buClr>
                <a:srgbClr val="000000"/>
              </a:buClr>
              <a:buSzPct val="100000"/>
              <a:buFont typeface="Times New Roman" panose="02020603050405020304" pitchFamily="18" charset="0"/>
              <a:buNone/>
            </a:pPr>
            <a:r>
              <a:rPr lang="pl-PL" altLang="pl-PL" sz="3000" dirty="0" smtClean="0">
                <a:solidFill>
                  <a:schemeClr val="tx1"/>
                </a:solidFill>
              </a:rPr>
              <a:t>in </a:t>
            </a:r>
            <a:r>
              <a:rPr lang="pl-PL" altLang="pl-PL" sz="3000" dirty="0">
                <a:solidFill>
                  <a:schemeClr val="tx1"/>
                </a:solidFill>
              </a:rPr>
              <a:t>Kazimierz Dolny</a:t>
            </a:r>
            <a:r>
              <a:rPr lang="pl-PL" altLang="pl-PL" sz="3000" dirty="0" smtClean="0">
                <a:solidFill>
                  <a:schemeClr val="tx1"/>
                </a:solidFill>
              </a:rPr>
              <a:t>, lubelskie </a:t>
            </a:r>
            <a:r>
              <a:rPr lang="pl-PL" altLang="pl-PL" sz="3000" dirty="0" err="1">
                <a:solidFill>
                  <a:schemeClr val="tx1"/>
                </a:solidFill>
              </a:rPr>
              <a:t>voivodeship</a:t>
            </a:r>
            <a:endParaRPr lang="pl-PL" altLang="pl-PL" sz="3000" dirty="0">
              <a:solidFill>
                <a:schemeClr val="tx1"/>
              </a:solidFill>
            </a:endParaRPr>
          </a:p>
          <a:p>
            <a:pPr eaLnBrk="1">
              <a:lnSpc>
                <a:spcPct val="93000"/>
              </a:lnSpc>
              <a:buClr>
                <a:srgbClr val="000000"/>
              </a:buClr>
              <a:buSzPct val="100000"/>
              <a:buFont typeface="Times New Roman" panose="02020603050405020304" pitchFamily="18" charset="0"/>
              <a:buNone/>
            </a:pPr>
            <a:r>
              <a:rPr lang="pl-PL" altLang="pl-PL" sz="3000" dirty="0">
                <a:solidFill>
                  <a:schemeClr val="tx1"/>
                </a:solidFill>
              </a:rPr>
              <a:t>In the past </a:t>
            </a:r>
            <a:r>
              <a:rPr lang="pl-PL" altLang="pl-PL" sz="3000" dirty="0" err="1" smtClean="0">
                <a:solidFill>
                  <a:schemeClr val="tx1"/>
                </a:solidFill>
              </a:rPr>
              <a:t>it</a:t>
            </a:r>
            <a:r>
              <a:rPr lang="pl-PL" altLang="pl-PL" sz="3000" dirty="0" smtClean="0">
                <a:solidFill>
                  <a:schemeClr val="tx1"/>
                </a:solidFill>
              </a:rPr>
              <a:t> was </a:t>
            </a:r>
            <a:r>
              <a:rPr lang="pl-PL" altLang="pl-PL" sz="3000" dirty="0" err="1" smtClean="0">
                <a:solidFill>
                  <a:schemeClr val="tx1"/>
                </a:solidFill>
              </a:rPr>
              <a:t>used</a:t>
            </a:r>
            <a:r>
              <a:rPr lang="pl-PL" altLang="pl-PL" sz="3000" dirty="0" smtClean="0">
                <a:solidFill>
                  <a:schemeClr val="tx1"/>
                </a:solidFill>
              </a:rPr>
              <a:t> </a:t>
            </a:r>
            <a:r>
              <a:rPr lang="pl-PL" altLang="pl-PL" sz="3000" dirty="0">
                <a:solidFill>
                  <a:schemeClr val="tx1"/>
                </a:solidFill>
              </a:rPr>
              <a:t>as a </a:t>
            </a:r>
            <a:r>
              <a:rPr lang="pl-PL" altLang="pl-PL" sz="3000" dirty="0" err="1">
                <a:solidFill>
                  <a:schemeClr val="tx1"/>
                </a:solidFill>
              </a:rPr>
              <a:t>road</a:t>
            </a:r>
            <a:r>
              <a:rPr lang="pl-PL" altLang="pl-PL" sz="3000" dirty="0">
                <a:solidFill>
                  <a:schemeClr val="tx1"/>
                </a:solidFill>
              </a:rPr>
              <a:t>.</a:t>
            </a:r>
          </a:p>
        </p:txBody>
      </p:sp>
      <p:pic>
        <p:nvPicPr>
          <p:cNvPr id="36868" name="Picture 6" descr="http://www.kraina.org.pl/bibgraf/atrakcje/korzeniowyd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5" y="2627313"/>
            <a:ext cx="5053013"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a:xfrm>
            <a:off x="6696496" y="698015"/>
            <a:ext cx="2492990" cy="865173"/>
          </a:xfrm>
          <a:prstGeom prst="rect">
            <a:avLst/>
          </a:prstGeom>
          <a:noFill/>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5400" b="1" dirty="0">
                <a:ln w="22225">
                  <a:solidFill>
                    <a:schemeClr val="accent2"/>
                  </a:solidFill>
                  <a:prstDash val="solid"/>
                </a:ln>
                <a:solidFill>
                  <a:schemeClr val="accent2">
                    <a:lumMod val="40000"/>
                    <a:lumOff val="60000"/>
                  </a:schemeClr>
                </a:solidFill>
                <a:ea typeface="+mn-ea"/>
                <a:cs typeface="+mn-cs"/>
              </a:rPr>
              <a:t>Poland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encrypted-tbn1.gstatic.com/images?q=tbn:ANd9GcT4rv0EHwGdb0SGUYkQlS78xoAE0au3Gnl0PBVHi0qgUg_Y9YGT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95288"/>
            <a:ext cx="46799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pole tekstowe 1"/>
          <p:cNvSpPr txBox="1">
            <a:spLocks noChangeArrowheads="1"/>
          </p:cNvSpPr>
          <p:nvPr/>
        </p:nvSpPr>
        <p:spPr bwMode="auto">
          <a:xfrm>
            <a:off x="2952750" y="1062038"/>
            <a:ext cx="6891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pl-PL" altLang="pl-PL" sz="3000">
                <a:solidFill>
                  <a:schemeClr val="tx1"/>
                </a:solidFill>
              </a:rPr>
              <a:t>The coast of Baltic Sea 2500 years ago</a:t>
            </a:r>
          </a:p>
        </p:txBody>
      </p:sp>
      <p:pic>
        <p:nvPicPr>
          <p:cNvPr id="37892" name="Picture 4" descr="https://encrypted-tbn1.gstatic.com/images?q=tbn:ANd9GcTanbwu-MmNM051zlLeUQ9ZL_jKxa5l3xlgVOkaRO6c1w8M0w1d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3275013"/>
            <a:ext cx="4341812"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Prostokąt 3"/>
          <p:cNvSpPr>
            <a:spLocks noChangeArrowheads="1"/>
          </p:cNvSpPr>
          <p:nvPr/>
        </p:nvSpPr>
        <p:spPr bwMode="auto">
          <a:xfrm>
            <a:off x="92075" y="4578350"/>
            <a:ext cx="5267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pl-PL" altLang="pl-PL" sz="3000">
                <a:solidFill>
                  <a:schemeClr val="tx1"/>
                </a:solidFill>
              </a:rPr>
              <a:t>Gdynia – erosion of sea coast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3808" y="683493"/>
            <a:ext cx="8648522" cy="865173"/>
          </a:xfrm>
          <a:prstGeom prst="rect">
            <a:avLst/>
          </a:prstGeom>
          <a:noFill/>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5400" b="1" dirty="0" err="1">
                <a:ln w="22225">
                  <a:solidFill>
                    <a:schemeClr val="accent2"/>
                  </a:solidFill>
                  <a:prstDash val="solid"/>
                </a:ln>
                <a:solidFill>
                  <a:schemeClr val="accent2">
                    <a:lumMod val="40000"/>
                    <a:lumOff val="60000"/>
                  </a:schemeClr>
                </a:solidFill>
                <a:ea typeface="+mn-ea"/>
                <a:cs typeface="+mn-cs"/>
              </a:rPr>
              <a:t>Consequences</a:t>
            </a:r>
            <a:r>
              <a:rPr lang="pl-PL" sz="5400" b="1" dirty="0">
                <a:ln w="22225">
                  <a:solidFill>
                    <a:schemeClr val="accent2"/>
                  </a:solidFill>
                  <a:prstDash val="solid"/>
                </a:ln>
                <a:solidFill>
                  <a:schemeClr val="accent2">
                    <a:lumMod val="40000"/>
                    <a:lumOff val="60000"/>
                  </a:schemeClr>
                </a:solidFill>
                <a:ea typeface="+mn-ea"/>
                <a:cs typeface="+mn-cs"/>
              </a:rPr>
              <a:t> of </a:t>
            </a:r>
            <a:r>
              <a:rPr lang="pl-PL" sz="5400" b="1" dirty="0" err="1">
                <a:ln w="22225">
                  <a:solidFill>
                    <a:schemeClr val="accent2"/>
                  </a:solidFill>
                  <a:prstDash val="solid"/>
                </a:ln>
                <a:solidFill>
                  <a:schemeClr val="accent2">
                    <a:lumMod val="40000"/>
                    <a:lumOff val="60000"/>
                  </a:schemeClr>
                </a:solidFill>
                <a:ea typeface="+mn-ea"/>
                <a:cs typeface="+mn-cs"/>
              </a:rPr>
              <a:t>erosion</a:t>
            </a:r>
            <a:endParaRPr lang="pl-PL" sz="5400" b="1" dirty="0">
              <a:ln w="22225">
                <a:solidFill>
                  <a:schemeClr val="accent2"/>
                </a:solidFill>
                <a:prstDash val="solid"/>
              </a:ln>
              <a:solidFill>
                <a:schemeClr val="accent2">
                  <a:lumMod val="40000"/>
                  <a:lumOff val="60000"/>
                </a:schemeClr>
              </a:solidFill>
              <a:ea typeface="+mn-ea"/>
              <a:cs typeface="+mn-cs"/>
            </a:endParaRPr>
          </a:p>
        </p:txBody>
      </p:sp>
      <p:sp>
        <p:nvSpPr>
          <p:cNvPr id="3" name="pole tekstowe 2"/>
          <p:cNvSpPr txBox="1"/>
          <p:nvPr/>
        </p:nvSpPr>
        <p:spPr>
          <a:xfrm>
            <a:off x="30163" y="1908175"/>
            <a:ext cx="10090150" cy="5243513"/>
          </a:xfrm>
          <a:prstGeom prst="rect">
            <a:avLst/>
          </a:prstGeom>
          <a:noFill/>
        </p:spPr>
        <p:txBody>
          <a:bodyPr wrap="none">
            <a:spAutoFit/>
          </a:bodyPr>
          <a:lstStyle/>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loss</a:t>
            </a:r>
            <a:r>
              <a:rPr lang="pl-PL" sz="4000" dirty="0">
                <a:solidFill>
                  <a:schemeClr val="accent1">
                    <a:lumMod val="75000"/>
                  </a:schemeClr>
                </a:solidFill>
                <a:ea typeface="+mn-ea"/>
                <a:cs typeface="+mn-cs"/>
              </a:rPr>
              <a:t> of </a:t>
            </a:r>
            <a:r>
              <a:rPr lang="pl-PL" sz="4000" dirty="0" err="1">
                <a:solidFill>
                  <a:schemeClr val="accent1">
                    <a:lumMod val="75000"/>
                  </a:schemeClr>
                </a:solidFill>
                <a:ea typeface="+mn-ea"/>
                <a:cs typeface="+mn-cs"/>
              </a:rPr>
              <a:t>soil</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breakdown</a:t>
            </a:r>
            <a:r>
              <a:rPr lang="pl-PL" sz="4000" dirty="0">
                <a:solidFill>
                  <a:schemeClr val="accent1">
                    <a:lumMod val="75000"/>
                  </a:schemeClr>
                </a:solidFill>
                <a:ea typeface="+mn-ea"/>
                <a:cs typeface="+mn-cs"/>
              </a:rPr>
              <a:t> in </a:t>
            </a:r>
            <a:r>
              <a:rPr lang="pl-PL" sz="4000" dirty="0" err="1">
                <a:solidFill>
                  <a:schemeClr val="accent1">
                    <a:lumMod val="75000"/>
                  </a:schemeClr>
                </a:solidFill>
                <a:ea typeface="+mn-ea"/>
                <a:cs typeface="+mn-cs"/>
              </a:rPr>
              <a:t>soil</a:t>
            </a:r>
            <a:r>
              <a:rPr lang="pl-PL" sz="4000" dirty="0">
                <a:solidFill>
                  <a:schemeClr val="accent1">
                    <a:lumMod val="75000"/>
                  </a:schemeClr>
                </a:solidFill>
                <a:ea typeface="+mn-ea"/>
                <a:cs typeface="+mn-cs"/>
              </a:rPr>
              <a:t> </a:t>
            </a:r>
            <a:r>
              <a:rPr lang="pl-PL" sz="4000" dirty="0" err="1">
                <a:solidFill>
                  <a:schemeClr val="accent1">
                    <a:lumMod val="75000"/>
                  </a:schemeClr>
                </a:solidFill>
                <a:ea typeface="+mn-ea"/>
                <a:cs typeface="+mn-cs"/>
              </a:rPr>
              <a:t>structure</a:t>
            </a:r>
            <a:r>
              <a:rPr lang="pl-PL" sz="4000" dirty="0">
                <a:solidFill>
                  <a:schemeClr val="accent1">
                    <a:lumMod val="75000"/>
                  </a:schemeClr>
                </a:solidFill>
                <a:ea typeface="+mn-ea"/>
                <a:cs typeface="+mn-cs"/>
              </a:rPr>
              <a:t> </a:t>
            </a:r>
          </a:p>
          <a:p>
            <a:pPr eaLnBrk="1">
              <a:lnSpc>
                <a:spcPct val="93000"/>
              </a:lnSpc>
              <a:buClr>
                <a:schemeClr val="accent2">
                  <a:lumMod val="75000"/>
                </a:schemeClr>
              </a:buClr>
              <a:buSzPct val="100000"/>
              <a:defRPr/>
            </a:pPr>
            <a:r>
              <a:rPr lang="pl-PL" sz="4000" dirty="0">
                <a:solidFill>
                  <a:schemeClr val="accent1">
                    <a:lumMod val="75000"/>
                  </a:schemeClr>
                </a:solidFill>
                <a:ea typeface="+mn-ea"/>
                <a:cs typeface="+mn-cs"/>
              </a:rPr>
              <a:t>and a </a:t>
            </a:r>
            <a:r>
              <a:rPr lang="pl-PL" sz="4000" dirty="0" err="1">
                <a:solidFill>
                  <a:schemeClr val="accent1">
                    <a:lumMod val="75000"/>
                  </a:schemeClr>
                </a:solidFill>
                <a:ea typeface="+mn-ea"/>
                <a:cs typeface="+mn-cs"/>
              </a:rPr>
              <a:t>decline</a:t>
            </a:r>
            <a:r>
              <a:rPr lang="pl-PL" sz="4000" dirty="0">
                <a:solidFill>
                  <a:schemeClr val="accent1">
                    <a:lumMod val="75000"/>
                  </a:schemeClr>
                </a:solidFill>
                <a:ea typeface="+mn-ea"/>
                <a:cs typeface="+mn-cs"/>
              </a:rPr>
              <a:t> in </a:t>
            </a:r>
            <a:r>
              <a:rPr lang="pl-PL" sz="4000" dirty="0" err="1">
                <a:solidFill>
                  <a:schemeClr val="accent1">
                    <a:lumMod val="75000"/>
                  </a:schemeClr>
                </a:solidFill>
                <a:ea typeface="+mn-ea"/>
                <a:cs typeface="+mn-cs"/>
              </a:rPr>
              <a:t>organic</a:t>
            </a:r>
            <a:r>
              <a:rPr lang="pl-PL" sz="4000" dirty="0">
                <a:solidFill>
                  <a:schemeClr val="accent1">
                    <a:lumMod val="75000"/>
                  </a:schemeClr>
                </a:solidFill>
                <a:ea typeface="+mn-ea"/>
                <a:cs typeface="+mn-cs"/>
              </a:rPr>
              <a:t> </a:t>
            </a:r>
            <a:r>
              <a:rPr lang="pl-PL" sz="4000" dirty="0" err="1">
                <a:solidFill>
                  <a:schemeClr val="accent1">
                    <a:lumMod val="75000"/>
                  </a:schemeClr>
                </a:solidFill>
                <a:ea typeface="+mn-ea"/>
                <a:cs typeface="+mn-cs"/>
              </a:rPr>
              <a:t>matter</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reduction</a:t>
            </a:r>
            <a:r>
              <a:rPr lang="pl-PL" sz="4000" dirty="0">
                <a:solidFill>
                  <a:schemeClr val="accent1">
                    <a:lumMod val="75000"/>
                  </a:schemeClr>
                </a:solidFill>
                <a:ea typeface="+mn-ea"/>
                <a:cs typeface="+mn-cs"/>
              </a:rPr>
              <a:t> of </a:t>
            </a:r>
            <a:r>
              <a:rPr lang="pl-PL" sz="4000" dirty="0" err="1">
                <a:solidFill>
                  <a:schemeClr val="accent1">
                    <a:lumMod val="75000"/>
                  </a:schemeClr>
                </a:solidFill>
                <a:ea typeface="+mn-ea"/>
                <a:cs typeface="+mn-cs"/>
              </a:rPr>
              <a:t>soil</a:t>
            </a:r>
            <a:r>
              <a:rPr lang="pl-PL" sz="4000" dirty="0">
                <a:solidFill>
                  <a:schemeClr val="accent1">
                    <a:lumMod val="75000"/>
                  </a:schemeClr>
                </a:solidFill>
                <a:ea typeface="+mn-ea"/>
                <a:cs typeface="+mn-cs"/>
              </a:rPr>
              <a:t> </a:t>
            </a:r>
            <a:r>
              <a:rPr lang="pl-PL" sz="4000" dirty="0" err="1">
                <a:solidFill>
                  <a:schemeClr val="accent1">
                    <a:lumMod val="75000"/>
                  </a:schemeClr>
                </a:solidFill>
                <a:ea typeface="+mn-ea"/>
                <a:cs typeface="+mn-cs"/>
              </a:rPr>
              <a:t>moisture</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increased</a:t>
            </a:r>
            <a:r>
              <a:rPr lang="pl-PL" sz="4000" dirty="0">
                <a:solidFill>
                  <a:schemeClr val="accent1">
                    <a:lumMod val="75000"/>
                  </a:schemeClr>
                </a:solidFill>
                <a:ea typeface="+mn-ea"/>
                <a:cs typeface="+mn-cs"/>
              </a:rPr>
              <a:t> </a:t>
            </a:r>
            <a:r>
              <a:rPr lang="pl-PL" sz="4000" dirty="0" err="1">
                <a:solidFill>
                  <a:schemeClr val="accent1">
                    <a:lumMod val="75000"/>
                  </a:schemeClr>
                </a:solidFill>
                <a:ea typeface="+mn-ea"/>
                <a:cs typeface="+mn-cs"/>
              </a:rPr>
              <a:t>risk</a:t>
            </a:r>
            <a:r>
              <a:rPr lang="pl-PL" sz="4000" dirty="0">
                <a:solidFill>
                  <a:schemeClr val="accent1">
                    <a:lumMod val="75000"/>
                  </a:schemeClr>
                </a:solidFill>
                <a:ea typeface="+mn-ea"/>
                <a:cs typeface="+mn-cs"/>
              </a:rPr>
              <a:t> of </a:t>
            </a:r>
            <a:r>
              <a:rPr lang="pl-PL" sz="4000" dirty="0" err="1">
                <a:solidFill>
                  <a:schemeClr val="accent1">
                    <a:lumMod val="75000"/>
                  </a:schemeClr>
                </a:solidFill>
                <a:ea typeface="+mn-ea"/>
                <a:cs typeface="+mn-cs"/>
              </a:rPr>
              <a:t>flooding</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reduction</a:t>
            </a:r>
            <a:r>
              <a:rPr lang="pl-PL" sz="4000" dirty="0">
                <a:solidFill>
                  <a:schemeClr val="accent1">
                    <a:lumMod val="75000"/>
                  </a:schemeClr>
                </a:solidFill>
                <a:ea typeface="+mn-ea"/>
                <a:cs typeface="+mn-cs"/>
              </a:rPr>
              <a:t> of the </a:t>
            </a:r>
            <a:r>
              <a:rPr lang="pl-PL" sz="4000" dirty="0" err="1">
                <a:solidFill>
                  <a:schemeClr val="accent1">
                    <a:lumMod val="75000"/>
                  </a:schemeClr>
                </a:solidFill>
                <a:ea typeface="+mn-ea"/>
                <a:cs typeface="+mn-cs"/>
              </a:rPr>
              <a:t>capacity</a:t>
            </a:r>
            <a:r>
              <a:rPr lang="pl-PL" sz="4000" dirty="0">
                <a:solidFill>
                  <a:schemeClr val="accent1">
                    <a:lumMod val="75000"/>
                  </a:schemeClr>
                </a:solidFill>
                <a:ea typeface="+mn-ea"/>
                <a:cs typeface="+mn-cs"/>
              </a:rPr>
              <a:t> of </a:t>
            </a:r>
            <a:r>
              <a:rPr lang="pl-PL" sz="4000" dirty="0" err="1">
                <a:solidFill>
                  <a:schemeClr val="accent1">
                    <a:lumMod val="75000"/>
                  </a:schemeClr>
                </a:solidFill>
                <a:ea typeface="+mn-ea"/>
                <a:cs typeface="+mn-cs"/>
              </a:rPr>
              <a:t>rivers</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r>
              <a:rPr lang="pl-PL" sz="4000" dirty="0" err="1">
                <a:solidFill>
                  <a:schemeClr val="accent1">
                    <a:lumMod val="75000"/>
                  </a:schemeClr>
                </a:solidFill>
                <a:ea typeface="+mn-ea"/>
                <a:cs typeface="+mn-cs"/>
              </a:rPr>
              <a:t>shortening</a:t>
            </a:r>
            <a:r>
              <a:rPr lang="pl-PL" sz="4000" dirty="0">
                <a:solidFill>
                  <a:schemeClr val="accent1">
                    <a:lumMod val="75000"/>
                  </a:schemeClr>
                </a:solidFill>
                <a:ea typeface="+mn-ea"/>
                <a:cs typeface="+mn-cs"/>
              </a:rPr>
              <a:t> of the design life of </a:t>
            </a:r>
            <a:r>
              <a:rPr lang="pl-PL" sz="4000" dirty="0" err="1">
                <a:solidFill>
                  <a:schemeClr val="accent1">
                    <a:lumMod val="75000"/>
                  </a:schemeClr>
                </a:solidFill>
                <a:ea typeface="+mn-ea"/>
                <a:cs typeface="+mn-cs"/>
              </a:rPr>
              <a:t>reservoirs</a:t>
            </a:r>
            <a:endParaRPr lang="pl-PL" sz="4000" dirty="0">
              <a:solidFill>
                <a:schemeClr val="accent1">
                  <a:lumMod val="75000"/>
                </a:schemeClr>
              </a:solidFill>
              <a:ea typeface="+mn-ea"/>
              <a:cs typeface="+mn-cs"/>
            </a:endParaRPr>
          </a:p>
          <a:p>
            <a:pPr marL="571500" indent="-571500" eaLnBrk="1">
              <a:lnSpc>
                <a:spcPct val="93000"/>
              </a:lnSpc>
              <a:buClr>
                <a:schemeClr val="accent2">
                  <a:lumMod val="75000"/>
                </a:schemeClr>
              </a:buClr>
              <a:buSzPct val="100000"/>
              <a:buFont typeface="Wingdings" panose="05000000000000000000" pitchFamily="2" charset="2"/>
              <a:buChar char="ü"/>
              <a:defRPr/>
            </a:pPr>
            <a:endParaRPr lang="pl-PL" sz="4000" dirty="0">
              <a:solidFill>
                <a:schemeClr val="accent1">
                  <a:lumMod val="75000"/>
                </a:schemeClr>
              </a:solidFill>
              <a:ea typeface="+mn-ea"/>
              <a:cs typeface="+mn-cs"/>
            </a:endParaRPr>
          </a:p>
          <a:p>
            <a:pPr marL="571500" indent="-571500" eaLnBrk="1">
              <a:lnSpc>
                <a:spcPct val="93000"/>
              </a:lnSpc>
              <a:buClr>
                <a:srgbClr val="000000"/>
              </a:buClr>
              <a:buSzPct val="100000"/>
              <a:buFont typeface="Wingdings" panose="05000000000000000000" pitchFamily="2" charset="2"/>
              <a:buChar char="ü"/>
              <a:defRPr/>
            </a:pPr>
            <a:endParaRPr lang="pl-PL" sz="4000" dirty="0">
              <a:solidFill>
                <a:schemeClr val="accent1">
                  <a:lumMod val="75000"/>
                </a:schemeClr>
              </a:solidFill>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635375" y="301625"/>
            <a:ext cx="615315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12290" name="Text Box 2"/>
          <p:cNvSpPr txBox="1">
            <a:spLocks noChangeArrowheads="1"/>
          </p:cNvSpPr>
          <p:nvPr/>
        </p:nvSpPr>
        <p:spPr bwMode="auto">
          <a:xfrm>
            <a:off x="647700" y="539750"/>
            <a:ext cx="9104313" cy="602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indent="0" eaLnBrk="1">
              <a:lnSpc>
                <a:spcPct val="93000"/>
              </a:lnSpc>
              <a:spcAft>
                <a:spcPts val="1425"/>
              </a:spcAft>
              <a:buSzPct val="100000"/>
              <a:tabLst>
                <a:tab pos="725488"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altLang="pl-PL" sz="4400" dirty="0" smtClean="0">
                <a:solidFill>
                  <a:srgbClr val="000000"/>
                </a:solidFill>
                <a:cs typeface="Arial Unicode MS" panose="020B0604020202020204" pitchFamily="34" charset="-128"/>
              </a:rPr>
              <a:t>Erosion is a natural process so it is</a:t>
            </a:r>
            <a:r>
              <a:rPr lang="pl-PL" altLang="pl-PL" sz="4400" dirty="0" smtClean="0">
                <a:solidFill>
                  <a:srgbClr val="000000"/>
                </a:solidFill>
                <a:cs typeface="Arial Unicode MS" panose="020B0604020202020204" pitchFamily="34" charset="-128"/>
              </a:rPr>
              <a:t> </a:t>
            </a:r>
            <a:r>
              <a:rPr lang="en-US" altLang="pl-PL" sz="4400" dirty="0" smtClean="0">
                <a:solidFill>
                  <a:srgbClr val="000000"/>
                </a:solidFill>
                <a:cs typeface="Arial Unicode MS" panose="020B0604020202020204" pitchFamily="34" charset="-128"/>
              </a:rPr>
              <a:t>n</a:t>
            </a:r>
            <a:r>
              <a:rPr lang="pl-PL" altLang="pl-PL" sz="4400" dirty="0" smtClean="0">
                <a:solidFill>
                  <a:srgbClr val="000000"/>
                </a:solidFill>
                <a:cs typeface="Arial Unicode MS" panose="020B0604020202020204" pitchFamily="34" charset="-128"/>
              </a:rPr>
              <a:t>o</a:t>
            </a:r>
            <a:r>
              <a:rPr lang="en-US" altLang="pl-PL" sz="4400" dirty="0" smtClean="0">
                <a:solidFill>
                  <a:srgbClr val="000000"/>
                </a:solidFill>
                <a:cs typeface="Arial Unicode MS" panose="020B0604020202020204" pitchFamily="34" charset="-128"/>
              </a:rPr>
              <a:t>t possible to stop it. </a:t>
            </a:r>
            <a:endParaRPr lang="pl-PL" altLang="pl-PL" sz="4400" dirty="0" smtClean="0">
              <a:solidFill>
                <a:srgbClr val="000000"/>
              </a:solidFill>
              <a:cs typeface="Arial Unicode MS" panose="020B0604020202020204" pitchFamily="34" charset="-128"/>
            </a:endParaRPr>
          </a:p>
          <a:p>
            <a:pPr marL="0" indent="0" eaLnBrk="1">
              <a:lnSpc>
                <a:spcPct val="93000"/>
              </a:lnSpc>
              <a:spcAft>
                <a:spcPts val="1425"/>
              </a:spcAft>
              <a:buSzPct val="100000"/>
              <a:tabLst>
                <a:tab pos="725488"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pl-PL" altLang="pl-PL" sz="4400" dirty="0" err="1" smtClean="0">
                <a:solidFill>
                  <a:srgbClr val="000000"/>
                </a:solidFill>
                <a:cs typeface="Arial Unicode MS" panose="020B0604020202020204" pitchFamily="34" charset="-128"/>
              </a:rPr>
              <a:t>However</a:t>
            </a:r>
            <a:r>
              <a:rPr lang="pl-PL" altLang="pl-PL" sz="4400" dirty="0" smtClean="0">
                <a:solidFill>
                  <a:srgbClr val="000000"/>
                </a:solidFill>
                <a:cs typeface="Arial Unicode MS" panose="020B0604020202020204" pitchFamily="34" charset="-128"/>
              </a:rPr>
              <a:t>, p</a:t>
            </a:r>
            <a:r>
              <a:rPr lang="en-US" altLang="pl-PL" sz="4400" dirty="0" err="1" smtClean="0">
                <a:solidFill>
                  <a:srgbClr val="000000"/>
                </a:solidFill>
                <a:cs typeface="Arial Unicode MS" panose="020B0604020202020204" pitchFamily="34" charset="-128"/>
              </a:rPr>
              <a:t>eople</a:t>
            </a:r>
            <a:r>
              <a:rPr lang="en-US" altLang="pl-PL" sz="4400" dirty="0" smtClean="0">
                <a:solidFill>
                  <a:srgbClr val="000000"/>
                </a:solidFill>
                <a:cs typeface="Arial Unicode MS" panose="020B0604020202020204" pitchFamily="34" charset="-128"/>
              </a:rPr>
              <a:t> can slow the </a:t>
            </a:r>
            <a:r>
              <a:rPr lang="en-US" altLang="pl-PL" sz="4400" dirty="0" err="1" smtClean="0">
                <a:solidFill>
                  <a:srgbClr val="000000"/>
                </a:solidFill>
                <a:cs typeface="Arial Unicode MS" panose="020B0604020202020204" pitchFamily="34" charset="-128"/>
              </a:rPr>
              <a:t>proces</a:t>
            </a:r>
            <a:r>
              <a:rPr lang="pl-PL" altLang="pl-PL" sz="4400" dirty="0" smtClean="0">
                <a:solidFill>
                  <a:srgbClr val="000000"/>
                </a:solidFill>
                <a:cs typeface="Arial Unicode MS" panose="020B0604020202020204" pitchFamily="34" charset="-128"/>
              </a:rPr>
              <a:t> by </a:t>
            </a:r>
            <a:r>
              <a:rPr lang="pl-PL" altLang="pl-PL" sz="4400" dirty="0" err="1" smtClean="0">
                <a:solidFill>
                  <a:srgbClr val="000000"/>
                </a:solidFill>
                <a:cs typeface="Arial Unicode MS" panose="020B0604020202020204" pitchFamily="34" charset="-128"/>
              </a:rPr>
              <a:t>planting</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trees</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or</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setting</a:t>
            </a:r>
            <a:r>
              <a:rPr lang="pl-PL" altLang="pl-PL" sz="4400" dirty="0" smtClean="0">
                <a:solidFill>
                  <a:srgbClr val="000000"/>
                </a:solidFill>
                <a:cs typeface="Arial Unicode MS" panose="020B0604020202020204" pitchFamily="34" charset="-128"/>
              </a:rPr>
              <a:t> </a:t>
            </a:r>
            <a:r>
              <a:rPr lang="en-US" altLang="pl-PL" sz="4400" dirty="0" smtClean="0">
                <a:solidFill>
                  <a:srgbClr val="000000"/>
                </a:solidFill>
                <a:cs typeface="Arial Unicode MS" panose="020B0604020202020204" pitchFamily="34" charset="-128"/>
              </a:rPr>
              <a:t>embankments up the places where floods happen quite often. </a:t>
            </a:r>
            <a:endParaRPr lang="pl-PL" altLang="pl-PL" sz="4400" dirty="0" smtClean="0">
              <a:solidFill>
                <a:srgbClr val="000000"/>
              </a:solidFill>
              <a:cs typeface="Arial Unicode MS" panose="020B0604020202020204" pitchFamily="34" charset="-128"/>
            </a:endParaRPr>
          </a:p>
          <a:p>
            <a:pPr marL="0" indent="0" eaLnBrk="1">
              <a:lnSpc>
                <a:spcPct val="93000"/>
              </a:lnSpc>
              <a:spcAft>
                <a:spcPts val="1425"/>
              </a:spcAft>
              <a:buSzPct val="100000"/>
              <a:tabLst>
                <a:tab pos="725488"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pl-PL" altLang="pl-PL" sz="4400" dirty="0" err="1" smtClean="0">
                <a:solidFill>
                  <a:srgbClr val="000000"/>
                </a:solidFill>
                <a:cs typeface="Arial Unicode MS" panose="020B0604020202020204" pitchFamily="34" charset="-128"/>
              </a:rPr>
              <a:t>Another</a:t>
            </a:r>
            <a:r>
              <a:rPr lang="pl-PL" altLang="pl-PL" sz="4400" dirty="0" smtClean="0">
                <a:solidFill>
                  <a:srgbClr val="000000"/>
                </a:solidFill>
                <a:cs typeface="Arial Unicode MS" panose="020B0604020202020204" pitchFamily="34" charset="-128"/>
              </a:rPr>
              <a:t> idea </a:t>
            </a:r>
            <a:r>
              <a:rPr lang="pl-PL" altLang="pl-PL" sz="4400" dirty="0" err="1" smtClean="0">
                <a:solidFill>
                  <a:srgbClr val="000000"/>
                </a:solidFill>
                <a:cs typeface="Arial Unicode MS" panose="020B0604020202020204" pitchFamily="34" charset="-128"/>
              </a:rPr>
              <a:t>is</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wise</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planning</a:t>
            </a:r>
            <a:r>
              <a:rPr lang="pl-PL" altLang="pl-PL" sz="4400" dirty="0" smtClean="0">
                <a:solidFill>
                  <a:srgbClr val="000000"/>
                </a:solidFill>
                <a:cs typeface="Arial Unicode MS" panose="020B0604020202020204" pitchFamily="34" charset="-128"/>
              </a:rPr>
              <a:t> of </a:t>
            </a:r>
            <a:r>
              <a:rPr lang="pl-PL" altLang="pl-PL" sz="4400" dirty="0" err="1" smtClean="0">
                <a:solidFill>
                  <a:srgbClr val="000000"/>
                </a:solidFill>
                <a:cs typeface="Arial Unicode MS" panose="020B0604020202020204" pitchFamily="34" charset="-128"/>
              </a:rPr>
              <a:t>building</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new</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cities</a:t>
            </a:r>
            <a:r>
              <a:rPr lang="pl-PL" altLang="pl-PL" sz="4400" dirty="0" smtClean="0">
                <a:solidFill>
                  <a:srgbClr val="000000"/>
                </a:solidFill>
                <a:cs typeface="Arial Unicode MS" panose="020B0604020202020204" pitchFamily="34" charset="-128"/>
              </a:rPr>
              <a:t>, </a:t>
            </a:r>
            <a:r>
              <a:rPr lang="pl-PL" altLang="pl-PL" sz="4400" dirty="0" err="1" smtClean="0">
                <a:solidFill>
                  <a:srgbClr val="000000"/>
                </a:solidFill>
                <a:cs typeface="Arial Unicode MS" panose="020B0604020202020204" pitchFamily="34" charset="-128"/>
              </a:rPr>
              <a:t>roads</a:t>
            </a:r>
            <a:r>
              <a:rPr lang="pl-PL" altLang="pl-PL" sz="4400" dirty="0" smtClean="0">
                <a:solidFill>
                  <a:srgbClr val="000000"/>
                </a:solidFill>
                <a:cs typeface="Arial Unicode MS" panose="020B0604020202020204" pitchFamily="34" charset="-128"/>
              </a:rPr>
              <a:t> etc.</a:t>
            </a:r>
            <a:endParaRPr lang="en-US" altLang="pl-PL" sz="4400" dirty="0" smtClean="0">
              <a:solidFill>
                <a:srgbClr val="000000"/>
              </a:solidFill>
              <a:cs typeface="Arial Unicode MS" panose="020B0604020202020204" pitchFamily="34" charset="-128"/>
            </a:endParaRPr>
          </a:p>
          <a:p>
            <a:pPr eaLnBrk="1">
              <a:lnSpc>
                <a:spcPct val="93000"/>
              </a:lnSpc>
              <a:spcAft>
                <a:spcPts val="1425"/>
              </a:spcAft>
              <a:buSzPct val="100000"/>
              <a:defRPr/>
            </a:pPr>
            <a:endParaRPr lang="en-US" altLang="pl-PL" sz="3600" dirty="0" smtClean="0">
              <a:solidFill>
                <a:srgbClr val="000000"/>
              </a:solidFill>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3635375" y="346075"/>
            <a:ext cx="6156325"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41987" name="Text Box 2"/>
          <p:cNvSpPr txBox="1">
            <a:spLocks noChangeArrowheads="1"/>
          </p:cNvSpPr>
          <p:nvPr/>
        </p:nvSpPr>
        <p:spPr bwMode="auto">
          <a:xfrm>
            <a:off x="1979613" y="1768475"/>
            <a:ext cx="77755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4600" rIns="0" bIns="0"/>
          <a:lstStyle>
            <a:lvl1pPr marL="431800" indent="-319088">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spcAft>
                <a:spcPts val="1425"/>
              </a:spcAft>
              <a:buSzPct val="45000"/>
            </a:pPr>
            <a:r>
              <a:rPr lang="pl-PL" altLang="pl-PL" sz="9600">
                <a:solidFill>
                  <a:srgbClr val="000000"/>
                </a:solidFill>
                <a:cs typeface="Arial Unicode MS" panose="020B0604020202020204" pitchFamily="34" charset="-128"/>
              </a:rPr>
              <a:t>    The end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635375" y="301625"/>
            <a:ext cx="615315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23555" name="Text Box 2"/>
          <p:cNvSpPr txBox="1">
            <a:spLocks noChangeArrowheads="1"/>
          </p:cNvSpPr>
          <p:nvPr/>
        </p:nvSpPr>
        <p:spPr bwMode="auto">
          <a:xfrm>
            <a:off x="215900" y="539750"/>
            <a:ext cx="9572625" cy="587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SzPct val="100000"/>
            </a:pPr>
            <a:r>
              <a:rPr lang="pl-PL" altLang="pl-PL" sz="9600">
                <a:solidFill>
                  <a:srgbClr val="000000"/>
                </a:solidFill>
              </a:rPr>
              <a:t>Erosion</a:t>
            </a:r>
            <a:r>
              <a:rPr lang="pl-PL" altLang="pl-PL" sz="4400">
                <a:solidFill>
                  <a:srgbClr val="000000"/>
                </a:solidFill>
              </a:rPr>
              <a:t> is the proces by which soil and rock are removed from the Earth’s surface by different agents such as wind, rain or water flow, and then transported and deposited in other locations. </a:t>
            </a:r>
          </a:p>
          <a:p>
            <a:pPr eaLnBrk="1">
              <a:lnSpc>
                <a:spcPct val="93000"/>
              </a:lnSpc>
              <a:buSzPct val="100000"/>
            </a:pPr>
            <a:r>
              <a:rPr lang="pl-PL" altLang="pl-PL" sz="4400">
                <a:solidFill>
                  <a:srgbClr val="000000"/>
                </a:solidFill>
              </a:rPr>
              <a:t>The proces can happen quickly or take thousands of years.</a:t>
            </a:r>
            <a:endParaRPr lang="pl-PL" altLang="pl-PL" sz="96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367904" y="467469"/>
            <a:ext cx="4801122" cy="722057"/>
          </a:xfrm>
          <a:prstGeom prst="rect">
            <a:avLst/>
          </a:prstGeom>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4400" b="1" dirty="0" err="1">
                <a:ln w="22225">
                  <a:solidFill>
                    <a:schemeClr val="accent2"/>
                  </a:solidFill>
                  <a:prstDash val="solid"/>
                </a:ln>
                <a:solidFill>
                  <a:schemeClr val="accent2">
                    <a:lumMod val="40000"/>
                    <a:lumOff val="60000"/>
                  </a:schemeClr>
                </a:solidFill>
                <a:ea typeface="+mn-ea"/>
                <a:cs typeface="+mn-cs"/>
              </a:rPr>
              <a:t>Types</a:t>
            </a:r>
            <a:r>
              <a:rPr lang="pl-PL" sz="4400" b="1" dirty="0">
                <a:ln w="22225">
                  <a:solidFill>
                    <a:schemeClr val="accent2"/>
                  </a:solidFill>
                  <a:prstDash val="solid"/>
                </a:ln>
                <a:solidFill>
                  <a:schemeClr val="accent2">
                    <a:lumMod val="40000"/>
                    <a:lumOff val="60000"/>
                  </a:schemeClr>
                </a:solidFill>
                <a:ea typeface="+mn-ea"/>
                <a:cs typeface="+mn-cs"/>
              </a:rPr>
              <a:t> of </a:t>
            </a:r>
            <a:r>
              <a:rPr lang="pl-PL" sz="4400" b="1" dirty="0" err="1">
                <a:ln w="22225">
                  <a:solidFill>
                    <a:schemeClr val="accent2"/>
                  </a:solidFill>
                  <a:prstDash val="solid"/>
                </a:ln>
                <a:solidFill>
                  <a:schemeClr val="accent2">
                    <a:lumMod val="40000"/>
                    <a:lumOff val="60000"/>
                  </a:schemeClr>
                </a:solidFill>
                <a:ea typeface="+mn-ea"/>
                <a:cs typeface="+mn-cs"/>
              </a:rPr>
              <a:t>erosion</a:t>
            </a:r>
            <a:endParaRPr lang="pl-PL" b="1" dirty="0">
              <a:ln w="22225">
                <a:solidFill>
                  <a:schemeClr val="accent2"/>
                </a:solidFill>
                <a:prstDash val="solid"/>
              </a:ln>
              <a:solidFill>
                <a:schemeClr val="accent2">
                  <a:lumMod val="40000"/>
                  <a:lumOff val="60000"/>
                </a:schemeClr>
              </a:solidFill>
              <a:ea typeface="+mn-ea"/>
              <a:cs typeface="+mn-cs"/>
            </a:endParaRPr>
          </a:p>
        </p:txBody>
      </p:sp>
      <p:graphicFrame>
        <p:nvGraphicFramePr>
          <p:cNvPr id="4" name="Diagram 3"/>
          <p:cNvGraphicFramePr/>
          <p:nvPr/>
        </p:nvGraphicFramePr>
        <p:xfrm>
          <a:off x="431800" y="1189526"/>
          <a:ext cx="8928992" cy="604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rot="10800000">
            <a:off x="9255125" y="1352550"/>
            <a:ext cx="536575"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pl-PL" altLang="pl-PL"/>
          </a:p>
        </p:txBody>
      </p:sp>
      <p:sp>
        <p:nvSpPr>
          <p:cNvPr id="7172" name="Text Box 4"/>
          <p:cNvSpPr txBox="1">
            <a:spLocks noChangeArrowheads="1"/>
          </p:cNvSpPr>
          <p:nvPr/>
        </p:nvSpPr>
        <p:spPr bwMode="auto">
          <a:xfrm>
            <a:off x="215900" y="2147888"/>
            <a:ext cx="9575800" cy="136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SzPct val="100000"/>
              <a:defRPr/>
            </a:pPr>
            <a:r>
              <a:rPr lang="pl-PL" altLang="pl-PL" sz="4400" dirty="0" smtClean="0">
                <a:solidFill>
                  <a:schemeClr val="accent2">
                    <a:lumMod val="75000"/>
                  </a:schemeClr>
                </a:solidFill>
              </a:rPr>
              <a:t>Wind </a:t>
            </a:r>
            <a:r>
              <a:rPr lang="pl-PL" altLang="pl-PL" sz="4400" dirty="0" err="1" smtClean="0">
                <a:solidFill>
                  <a:schemeClr val="accent2">
                    <a:lumMod val="75000"/>
                  </a:schemeClr>
                </a:solidFill>
              </a:rPr>
              <a:t>erosion</a:t>
            </a:r>
            <a:r>
              <a:rPr lang="pl-PL" altLang="pl-PL" sz="4400" dirty="0" smtClean="0">
                <a:solidFill>
                  <a:schemeClr val="accent2">
                    <a:lumMod val="75000"/>
                  </a:schemeClr>
                </a:solidFill>
              </a:rPr>
              <a:t> </a:t>
            </a:r>
            <a:r>
              <a:rPr lang="pl-PL" altLang="pl-PL" sz="4400" dirty="0" smtClean="0">
                <a:solidFill>
                  <a:srgbClr val="000000"/>
                </a:solidFill>
              </a:rPr>
              <a:t>– </a:t>
            </a:r>
            <a:r>
              <a:rPr lang="pl-PL" altLang="pl-PL" sz="4400" dirty="0" err="1" smtClean="0">
                <a:solidFill>
                  <a:srgbClr val="000000"/>
                </a:solidFill>
              </a:rPr>
              <a:t>light</a:t>
            </a:r>
            <a:r>
              <a:rPr lang="pl-PL" altLang="pl-PL" sz="4400" dirty="0" smtClean="0">
                <a:solidFill>
                  <a:srgbClr val="000000"/>
                </a:solidFill>
              </a:rPr>
              <a:t> </a:t>
            </a:r>
            <a:r>
              <a:rPr lang="pl-PL" altLang="pl-PL" sz="4400" dirty="0" err="1" smtClean="0">
                <a:solidFill>
                  <a:srgbClr val="000000"/>
                </a:solidFill>
              </a:rPr>
              <a:t>objects</a:t>
            </a:r>
            <a:r>
              <a:rPr lang="pl-PL" altLang="pl-PL" sz="4400" dirty="0" smtClean="0">
                <a:solidFill>
                  <a:srgbClr val="000000"/>
                </a:solidFill>
              </a:rPr>
              <a:t> </a:t>
            </a:r>
            <a:r>
              <a:rPr lang="pl-PL" altLang="pl-PL" sz="4400" dirty="0" err="1" smtClean="0">
                <a:solidFill>
                  <a:srgbClr val="000000"/>
                </a:solidFill>
              </a:rPr>
              <a:t>like</a:t>
            </a:r>
            <a:r>
              <a:rPr lang="pl-PL" altLang="pl-PL" sz="4400" dirty="0" smtClean="0">
                <a:solidFill>
                  <a:srgbClr val="000000"/>
                </a:solidFill>
              </a:rPr>
              <a:t> </a:t>
            </a:r>
            <a:r>
              <a:rPr lang="pl-PL" altLang="pl-PL" sz="4400" dirty="0" err="1" smtClean="0">
                <a:solidFill>
                  <a:srgbClr val="000000"/>
                </a:solidFill>
              </a:rPr>
              <a:t>rocks</a:t>
            </a:r>
            <a:r>
              <a:rPr lang="pl-PL" altLang="pl-PL" sz="4400" dirty="0" smtClean="0">
                <a:solidFill>
                  <a:srgbClr val="000000"/>
                </a:solidFill>
              </a:rPr>
              <a:t> </a:t>
            </a:r>
            <a:r>
              <a:rPr lang="pl-PL" altLang="pl-PL" sz="4400" dirty="0" err="1" smtClean="0">
                <a:solidFill>
                  <a:srgbClr val="000000"/>
                </a:solidFill>
              </a:rPr>
              <a:t>or</a:t>
            </a:r>
            <a:r>
              <a:rPr lang="pl-PL" altLang="pl-PL" sz="4400" dirty="0" smtClean="0">
                <a:solidFill>
                  <a:srgbClr val="000000"/>
                </a:solidFill>
              </a:rPr>
              <a:t> </a:t>
            </a:r>
            <a:r>
              <a:rPr lang="pl-PL" altLang="pl-PL" sz="4400" dirty="0" err="1" smtClean="0">
                <a:solidFill>
                  <a:srgbClr val="000000"/>
                </a:solidFill>
              </a:rPr>
              <a:t>pebbles</a:t>
            </a:r>
            <a:r>
              <a:rPr lang="pl-PL" altLang="pl-PL" sz="4400" dirty="0" smtClean="0">
                <a:solidFill>
                  <a:srgbClr val="000000"/>
                </a:solidFill>
              </a:rPr>
              <a:t> </a:t>
            </a:r>
            <a:r>
              <a:rPr lang="pl-PL" altLang="pl-PL" sz="4400" dirty="0" err="1" smtClean="0">
                <a:solidFill>
                  <a:srgbClr val="000000"/>
                </a:solidFill>
              </a:rPr>
              <a:t>are</a:t>
            </a:r>
            <a:r>
              <a:rPr lang="pl-PL" altLang="pl-PL" sz="4400" dirty="0" smtClean="0">
                <a:solidFill>
                  <a:srgbClr val="000000"/>
                </a:solidFill>
              </a:rPr>
              <a:t> </a:t>
            </a:r>
            <a:r>
              <a:rPr lang="pl-PL" altLang="pl-PL" sz="4400" dirty="0" err="1" smtClean="0">
                <a:solidFill>
                  <a:srgbClr val="000000"/>
                </a:solidFill>
              </a:rPr>
              <a:t>carried</a:t>
            </a:r>
            <a:r>
              <a:rPr lang="pl-PL" altLang="pl-PL" sz="4400" dirty="0" smtClean="0">
                <a:solidFill>
                  <a:srgbClr val="000000"/>
                </a:solidFill>
              </a:rPr>
              <a:t> by the wind, </a:t>
            </a:r>
            <a:r>
              <a:rPr lang="pl-PL" altLang="pl-PL" sz="4400" dirty="0" err="1" smtClean="0">
                <a:solidFill>
                  <a:srgbClr val="000000"/>
                </a:solidFill>
              </a:rPr>
              <a:t>then</a:t>
            </a:r>
            <a:r>
              <a:rPr lang="pl-PL" altLang="pl-PL" sz="4400" dirty="0" smtClean="0">
                <a:solidFill>
                  <a:srgbClr val="000000"/>
                </a:solidFill>
              </a:rPr>
              <a:t> hit </a:t>
            </a:r>
            <a:r>
              <a:rPr lang="pl-PL" altLang="pl-PL" sz="4400" dirty="0" err="1" smtClean="0">
                <a:solidFill>
                  <a:srgbClr val="000000"/>
                </a:solidFill>
              </a:rPr>
              <a:t>landforms</a:t>
            </a:r>
            <a:r>
              <a:rPr lang="pl-PL" altLang="pl-PL" sz="4400" dirty="0" smtClean="0">
                <a:solidFill>
                  <a:srgbClr val="000000"/>
                </a:solidFill>
              </a:rPr>
              <a:t> and </a:t>
            </a:r>
            <a:r>
              <a:rPr lang="pl-PL" altLang="pl-PL" sz="4400" dirty="0" err="1" smtClean="0">
                <a:solidFill>
                  <a:srgbClr val="000000"/>
                </a:solidFill>
              </a:rPr>
              <a:t>erode</a:t>
            </a:r>
            <a:r>
              <a:rPr lang="pl-PL" altLang="pl-PL" sz="4400" dirty="0" smtClean="0">
                <a:solidFill>
                  <a:srgbClr val="000000"/>
                </a:solidFill>
              </a:rPr>
              <a:t> materials off </a:t>
            </a:r>
            <a:r>
              <a:rPr lang="pl-PL" altLang="pl-PL" sz="4400" dirty="0" err="1" smtClean="0">
                <a:solidFill>
                  <a:srgbClr val="000000"/>
                </a:solidFill>
              </a:rPr>
              <a:t>them</a:t>
            </a:r>
            <a:r>
              <a:rPr lang="pl-PL" altLang="pl-PL" sz="4400" dirty="0" smtClean="0">
                <a:solidFill>
                  <a:srgbClr val="000000"/>
                </a:solidFill>
              </a:rPr>
              <a:t>. It </a:t>
            </a:r>
            <a:r>
              <a:rPr lang="pl-PL" altLang="pl-PL" sz="4400" dirty="0" err="1" smtClean="0">
                <a:solidFill>
                  <a:srgbClr val="000000"/>
                </a:solidFill>
              </a:rPr>
              <a:t>usually</a:t>
            </a:r>
            <a:r>
              <a:rPr lang="pl-PL" altLang="pl-PL" sz="4400" dirty="0" smtClean="0">
                <a:solidFill>
                  <a:srgbClr val="000000"/>
                </a:solidFill>
              </a:rPr>
              <a:t> </a:t>
            </a:r>
            <a:r>
              <a:rPr lang="pl-PL" altLang="pl-PL" sz="4400" dirty="0" err="1" smtClean="0">
                <a:solidFill>
                  <a:srgbClr val="000000"/>
                </a:solidFill>
              </a:rPr>
              <a:t>occurs</a:t>
            </a:r>
            <a:r>
              <a:rPr lang="pl-PL" altLang="pl-PL" sz="4400" dirty="0" smtClean="0">
                <a:solidFill>
                  <a:srgbClr val="000000"/>
                </a:solidFill>
              </a:rPr>
              <a:t> in </a:t>
            </a:r>
            <a:r>
              <a:rPr lang="pl-PL" altLang="pl-PL" sz="4400" dirty="0" err="1" smtClean="0">
                <a:solidFill>
                  <a:srgbClr val="000000"/>
                </a:solidFill>
              </a:rPr>
              <a:t>dry</a:t>
            </a:r>
            <a:r>
              <a:rPr lang="pl-PL" altLang="pl-PL" sz="4400" dirty="0" smtClean="0">
                <a:solidFill>
                  <a:srgbClr val="000000"/>
                </a:solidFill>
              </a:rPr>
              <a:t> </a:t>
            </a:r>
            <a:r>
              <a:rPr lang="pl-PL" altLang="pl-PL" sz="4400" dirty="0" err="1" smtClean="0">
                <a:solidFill>
                  <a:srgbClr val="000000"/>
                </a:solidFill>
              </a:rPr>
              <a:t>areas</a:t>
            </a:r>
            <a:r>
              <a:rPr lang="pl-PL" altLang="pl-PL" sz="4400" dirty="0" smtClean="0">
                <a:solidFill>
                  <a:srgbClr val="000000"/>
                </a:solidFill>
              </a:rPr>
              <a:t>.</a:t>
            </a:r>
          </a:p>
        </p:txBody>
      </p:sp>
      <p:sp>
        <p:nvSpPr>
          <p:cNvPr id="26628" name="Text Box 1"/>
          <p:cNvSpPr txBox="1">
            <a:spLocks noChangeArrowheads="1"/>
          </p:cNvSpPr>
          <p:nvPr/>
        </p:nvSpPr>
        <p:spPr bwMode="auto">
          <a:xfrm>
            <a:off x="503238" y="614363"/>
            <a:ext cx="9145587"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a:lnSpc>
                <a:spcPct val="93000"/>
              </a:lnSpc>
              <a:buSzPct val="100000"/>
            </a:pPr>
            <a:r>
              <a:rPr lang="pl-PL" altLang="pl-PL" sz="4400">
                <a:solidFill>
                  <a:srgbClr val="000000"/>
                </a:solidFill>
              </a:rPr>
              <a:t>The three main forces that cause erosion are wind, ice and water.</a:t>
            </a:r>
          </a:p>
          <a:p>
            <a:pPr algn="ctr" eaLnBrk="1">
              <a:lnSpc>
                <a:spcPct val="93000"/>
              </a:lnSpc>
              <a:buSzPct val="100000"/>
            </a:pPr>
            <a:endParaRPr lang="pl-PL" altLang="pl-PL" sz="5000">
              <a:solidFill>
                <a:srgbClr val="000000"/>
              </a:solidFill>
            </a:endParaRPr>
          </a:p>
        </p:txBody>
      </p:sp>
      <p:sp>
        <p:nvSpPr>
          <p:cNvPr id="7" name="pole tekstowe 6"/>
          <p:cNvSpPr txBox="1"/>
          <p:nvPr/>
        </p:nvSpPr>
        <p:spPr>
          <a:xfrm>
            <a:off x="215900" y="5580063"/>
            <a:ext cx="9217025" cy="1350962"/>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pl-PL" sz="4400" dirty="0">
                <a:solidFill>
                  <a:schemeClr val="accent2">
                    <a:lumMod val="75000"/>
                  </a:schemeClr>
                </a:solidFill>
                <a:ea typeface="+mn-ea"/>
                <a:cs typeface="+mn-cs"/>
              </a:rPr>
              <a:t>Glacier </a:t>
            </a:r>
            <a:r>
              <a:rPr lang="pl-PL" sz="4400" dirty="0" err="1">
                <a:solidFill>
                  <a:schemeClr val="accent2">
                    <a:lumMod val="75000"/>
                  </a:schemeClr>
                </a:solidFill>
                <a:ea typeface="+mn-ea"/>
                <a:cs typeface="+mn-cs"/>
              </a:rPr>
              <a:t>erosion</a:t>
            </a:r>
            <a:r>
              <a:rPr lang="pl-PL" sz="4400" dirty="0">
                <a:solidFill>
                  <a:schemeClr val="accent2">
                    <a:lumMod val="75000"/>
                  </a:schemeClr>
                </a:solidFill>
                <a:ea typeface="+mn-ea"/>
                <a:cs typeface="+mn-cs"/>
              </a:rPr>
              <a:t> </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giant</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bodies</a:t>
            </a:r>
            <a:r>
              <a:rPr lang="pl-PL" sz="4400" dirty="0">
                <a:solidFill>
                  <a:schemeClr val="tx1">
                    <a:lumMod val="95000"/>
                    <a:lumOff val="5000"/>
                  </a:schemeClr>
                </a:solidFill>
                <a:ea typeface="+mn-ea"/>
                <a:cs typeface="+mn-cs"/>
              </a:rPr>
              <a:t> of </a:t>
            </a:r>
            <a:r>
              <a:rPr lang="pl-PL" sz="4400" dirty="0" err="1">
                <a:solidFill>
                  <a:schemeClr val="tx1">
                    <a:lumMod val="95000"/>
                    <a:lumOff val="5000"/>
                  </a:schemeClr>
                </a:solidFill>
                <a:ea typeface="+mn-ea"/>
                <a:cs typeface="+mn-cs"/>
              </a:rPr>
              <a:t>ice</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may</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pick</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up</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huge</a:t>
            </a:r>
            <a:r>
              <a:rPr lang="pl-PL" sz="4400" dirty="0">
                <a:solidFill>
                  <a:schemeClr val="tx1">
                    <a:lumMod val="95000"/>
                    <a:lumOff val="5000"/>
                  </a:schemeClr>
                </a:solidFill>
                <a:ea typeface="+mn-ea"/>
                <a:cs typeface="+mn-cs"/>
              </a:rPr>
              <a:t> </a:t>
            </a:r>
            <a:r>
              <a:rPr lang="pl-PL" sz="4400" dirty="0" err="1">
                <a:solidFill>
                  <a:schemeClr val="tx1">
                    <a:lumMod val="95000"/>
                    <a:lumOff val="5000"/>
                  </a:schemeClr>
                </a:solidFill>
                <a:ea typeface="+mn-ea"/>
                <a:cs typeface="+mn-cs"/>
              </a:rPr>
              <a:t>pieces</a:t>
            </a:r>
            <a:r>
              <a:rPr lang="pl-PL" sz="4400" dirty="0">
                <a:solidFill>
                  <a:schemeClr val="tx1">
                    <a:lumMod val="95000"/>
                    <a:lumOff val="5000"/>
                  </a:schemeClr>
                </a:solidFill>
                <a:ea typeface="+mn-ea"/>
                <a:cs typeface="+mn-cs"/>
              </a:rPr>
              <a:t> of rock.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45837" y="251445"/>
            <a:ext cx="4775602" cy="865173"/>
          </a:xfrm>
          <a:prstGeom prst="rect">
            <a:avLst/>
          </a:prstGeom>
          <a:noFill/>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5400" b="1" dirty="0" err="1">
                <a:ln w="22225">
                  <a:solidFill>
                    <a:schemeClr val="accent2"/>
                  </a:solidFill>
                  <a:prstDash val="solid"/>
                </a:ln>
                <a:solidFill>
                  <a:schemeClr val="accent2">
                    <a:lumMod val="75000"/>
                  </a:schemeClr>
                </a:solidFill>
                <a:ea typeface="+mn-ea"/>
                <a:cs typeface="+mn-cs"/>
              </a:rPr>
              <a:t>Water</a:t>
            </a:r>
            <a:r>
              <a:rPr lang="pl-PL" sz="5400" b="1" dirty="0">
                <a:ln w="22225">
                  <a:solidFill>
                    <a:schemeClr val="accent2"/>
                  </a:solidFill>
                  <a:prstDash val="solid"/>
                </a:ln>
                <a:solidFill>
                  <a:schemeClr val="accent2">
                    <a:lumMod val="75000"/>
                  </a:schemeClr>
                </a:solidFill>
                <a:ea typeface="+mn-ea"/>
                <a:cs typeface="+mn-cs"/>
              </a:rPr>
              <a:t> </a:t>
            </a:r>
            <a:r>
              <a:rPr lang="pl-PL" sz="5400" b="1" dirty="0" err="1">
                <a:ln w="22225">
                  <a:solidFill>
                    <a:schemeClr val="accent2"/>
                  </a:solidFill>
                  <a:prstDash val="solid"/>
                </a:ln>
                <a:solidFill>
                  <a:schemeClr val="accent2">
                    <a:lumMod val="75000"/>
                  </a:schemeClr>
                </a:solidFill>
                <a:ea typeface="+mn-ea"/>
                <a:cs typeface="+mn-cs"/>
              </a:rPr>
              <a:t>erosion</a:t>
            </a:r>
            <a:endParaRPr lang="pl-PL" sz="5400" b="1" dirty="0">
              <a:ln w="22225">
                <a:solidFill>
                  <a:schemeClr val="accent2"/>
                </a:solidFill>
                <a:prstDash val="solid"/>
              </a:ln>
              <a:solidFill>
                <a:schemeClr val="accent2">
                  <a:lumMod val="75000"/>
                </a:schemeClr>
              </a:solidFill>
              <a:ea typeface="+mn-ea"/>
              <a:cs typeface="+mn-cs"/>
            </a:endParaRPr>
          </a:p>
        </p:txBody>
      </p:sp>
      <p:sp>
        <p:nvSpPr>
          <p:cNvPr id="28675" name="pole tekstowe 2"/>
          <p:cNvSpPr txBox="1">
            <a:spLocks noChangeArrowheads="1"/>
          </p:cNvSpPr>
          <p:nvPr/>
        </p:nvSpPr>
        <p:spPr bwMode="auto">
          <a:xfrm>
            <a:off x="6350" y="1152525"/>
            <a:ext cx="98583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Clr>
                <a:srgbClr val="000000"/>
              </a:buClr>
              <a:buSzPct val="100000"/>
              <a:buFont typeface="Courier New" panose="02070309020205020404" pitchFamily="49" charset="0"/>
              <a:buChar char="o"/>
            </a:pPr>
            <a:r>
              <a:rPr lang="pl-PL" altLang="pl-PL" sz="4400">
                <a:solidFill>
                  <a:schemeClr val="tx1"/>
                </a:solidFill>
              </a:rPr>
              <a:t>Rainfall can cause erosion when rain hits the surface of the Earth (splash erosion) and when raindrops accumulate and flow like small streams.</a:t>
            </a:r>
          </a:p>
          <a:p>
            <a:pPr eaLnBrk="1">
              <a:lnSpc>
                <a:spcPct val="93000"/>
              </a:lnSpc>
              <a:buClr>
                <a:srgbClr val="000000"/>
              </a:buClr>
              <a:buSzPct val="100000"/>
              <a:buFont typeface="Courier New" panose="02070309020205020404" pitchFamily="49" charset="0"/>
              <a:buChar char="o"/>
            </a:pPr>
            <a:r>
              <a:rPr lang="pl-PL" altLang="pl-PL" sz="4400">
                <a:solidFill>
                  <a:schemeClr val="tx1"/>
                </a:solidFill>
              </a:rPr>
              <a:t> Rivers break up pieces along the river bottom and carry them downstream.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45837" y="251445"/>
            <a:ext cx="4775602" cy="865173"/>
          </a:xfrm>
          <a:prstGeom prst="rect">
            <a:avLst/>
          </a:prstGeom>
          <a:noFill/>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5400" b="1" dirty="0" err="1">
                <a:ln w="22225">
                  <a:solidFill>
                    <a:schemeClr val="accent2"/>
                  </a:solidFill>
                  <a:prstDash val="solid"/>
                </a:ln>
                <a:solidFill>
                  <a:schemeClr val="accent2">
                    <a:lumMod val="60000"/>
                    <a:lumOff val="40000"/>
                  </a:schemeClr>
                </a:solidFill>
                <a:ea typeface="+mn-ea"/>
                <a:cs typeface="+mn-cs"/>
              </a:rPr>
              <a:t>Water</a:t>
            </a:r>
            <a:r>
              <a:rPr lang="pl-PL" sz="5400" b="1" dirty="0">
                <a:ln w="22225">
                  <a:solidFill>
                    <a:schemeClr val="accent2"/>
                  </a:solidFill>
                  <a:prstDash val="solid"/>
                </a:ln>
                <a:solidFill>
                  <a:schemeClr val="accent2">
                    <a:lumMod val="60000"/>
                    <a:lumOff val="40000"/>
                  </a:schemeClr>
                </a:solidFill>
                <a:ea typeface="+mn-ea"/>
                <a:cs typeface="+mn-cs"/>
              </a:rPr>
              <a:t> </a:t>
            </a:r>
            <a:r>
              <a:rPr lang="pl-PL" sz="5400" b="1" dirty="0" err="1">
                <a:ln w="22225">
                  <a:solidFill>
                    <a:schemeClr val="accent2"/>
                  </a:solidFill>
                  <a:prstDash val="solid"/>
                </a:ln>
                <a:solidFill>
                  <a:schemeClr val="accent2">
                    <a:lumMod val="60000"/>
                    <a:lumOff val="40000"/>
                  </a:schemeClr>
                </a:solidFill>
                <a:ea typeface="+mn-ea"/>
                <a:cs typeface="+mn-cs"/>
              </a:rPr>
              <a:t>erosion</a:t>
            </a:r>
            <a:endParaRPr lang="pl-PL" sz="5400" b="1" dirty="0">
              <a:ln w="22225">
                <a:solidFill>
                  <a:schemeClr val="accent2"/>
                </a:solidFill>
                <a:prstDash val="solid"/>
              </a:ln>
              <a:solidFill>
                <a:schemeClr val="accent2">
                  <a:lumMod val="60000"/>
                  <a:lumOff val="40000"/>
                </a:schemeClr>
              </a:solidFill>
              <a:ea typeface="+mn-ea"/>
              <a:cs typeface="+mn-cs"/>
            </a:endParaRPr>
          </a:p>
        </p:txBody>
      </p:sp>
      <p:sp>
        <p:nvSpPr>
          <p:cNvPr id="29699" name="pole tekstowe 2"/>
          <p:cNvSpPr txBox="1">
            <a:spLocks noChangeArrowheads="1"/>
          </p:cNvSpPr>
          <p:nvPr/>
        </p:nvSpPr>
        <p:spPr bwMode="auto">
          <a:xfrm>
            <a:off x="0" y="1692275"/>
            <a:ext cx="98583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Clr>
                <a:srgbClr val="000000"/>
              </a:buClr>
              <a:buSzPct val="100000"/>
              <a:buFont typeface="Courier New" panose="02070309020205020404" pitchFamily="49" charset="0"/>
              <a:buChar char="o"/>
            </a:pPr>
            <a:r>
              <a:rPr lang="pl-PL" altLang="pl-PL" sz="4400">
                <a:solidFill>
                  <a:schemeClr val="tx1"/>
                </a:solidFill>
              </a:rPr>
              <a:t>Waves can cause the coastline to erode. Sea erosion is also created by salt and other chemicals in sea water which can erode weak rocks on the coast. </a:t>
            </a:r>
          </a:p>
          <a:p>
            <a:pPr eaLnBrk="1">
              <a:lnSpc>
                <a:spcPct val="93000"/>
              </a:lnSpc>
              <a:buClr>
                <a:srgbClr val="000000"/>
              </a:buClr>
              <a:buSzPct val="100000"/>
              <a:buFont typeface="Courier New" panose="02070309020205020404" pitchFamily="49" charset="0"/>
              <a:buChar char="o"/>
            </a:pPr>
            <a:r>
              <a:rPr lang="pl-PL" altLang="pl-PL" sz="4400">
                <a:solidFill>
                  <a:schemeClr val="tx1"/>
                </a:solidFill>
              </a:rPr>
              <a:t> Floods act like powerful rivers which can cause erosion to happen very quickly.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221495" y="101241"/>
            <a:ext cx="8028160" cy="722057"/>
          </a:xfrm>
          <a:prstGeom prst="rect">
            <a:avLst/>
          </a:prstGeom>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4400" b="1" dirty="0" err="1">
                <a:ln w="22225">
                  <a:solidFill>
                    <a:schemeClr val="accent2"/>
                  </a:solidFill>
                  <a:prstDash val="solid"/>
                </a:ln>
                <a:solidFill>
                  <a:schemeClr val="accent2">
                    <a:lumMod val="40000"/>
                    <a:lumOff val="60000"/>
                  </a:schemeClr>
                </a:solidFill>
                <a:ea typeface="+mn-ea"/>
                <a:cs typeface="+mn-cs"/>
              </a:rPr>
              <a:t>Other</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forces</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causing</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erosion</a:t>
            </a:r>
            <a:endParaRPr lang="pl-PL" sz="4400" b="1" dirty="0">
              <a:ln w="22225">
                <a:solidFill>
                  <a:schemeClr val="accent2"/>
                </a:solidFill>
                <a:prstDash val="solid"/>
              </a:ln>
              <a:solidFill>
                <a:schemeClr val="accent2">
                  <a:lumMod val="40000"/>
                  <a:lumOff val="60000"/>
                </a:schemeClr>
              </a:solidFill>
              <a:ea typeface="+mn-ea"/>
              <a:cs typeface="+mn-cs"/>
            </a:endParaRPr>
          </a:p>
        </p:txBody>
      </p:sp>
      <p:sp>
        <p:nvSpPr>
          <p:cNvPr id="30723" name="pole tekstowe 3"/>
          <p:cNvSpPr txBox="1">
            <a:spLocks noChangeArrowheads="1"/>
          </p:cNvSpPr>
          <p:nvPr/>
        </p:nvSpPr>
        <p:spPr bwMode="auto">
          <a:xfrm>
            <a:off x="863600" y="1692275"/>
            <a:ext cx="8713788"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Clr>
                <a:srgbClr val="000000"/>
              </a:buClr>
              <a:buSzPct val="100000"/>
              <a:buFont typeface="Wingdings" panose="05000000000000000000" pitchFamily="2" charset="2"/>
              <a:buChar char="ü"/>
            </a:pPr>
            <a:r>
              <a:rPr lang="pl-PL" altLang="pl-PL" sz="4400">
                <a:solidFill>
                  <a:schemeClr val="tx1"/>
                </a:solidFill>
              </a:rPr>
              <a:t>Small living organism which break up the soil so it is easier for the wind and water to carry away.</a:t>
            </a:r>
          </a:p>
          <a:p>
            <a:pPr eaLnBrk="1">
              <a:lnSpc>
                <a:spcPct val="93000"/>
              </a:lnSpc>
              <a:buClr>
                <a:srgbClr val="000000"/>
              </a:buClr>
              <a:buSzPct val="100000"/>
              <a:buFont typeface="Wingdings" panose="05000000000000000000" pitchFamily="2" charset="2"/>
              <a:buChar char="ü"/>
            </a:pPr>
            <a:r>
              <a:rPr lang="pl-PL" altLang="pl-PL" sz="4400">
                <a:solidFill>
                  <a:schemeClr val="tx1"/>
                </a:solidFill>
              </a:rPr>
              <a:t>Gravity can cause erosion by pulling rocks and other objects down the slide of a mountain or cliff.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221495" y="101241"/>
            <a:ext cx="8028160" cy="722057"/>
          </a:xfrm>
          <a:prstGeom prst="rect">
            <a:avLst/>
          </a:prstGeom>
        </p:spPr>
        <p:txBody>
          <a:bodyPr wrap="none">
            <a:spAutoFit/>
          </a:bodyPr>
          <a:lstStyle/>
          <a:p>
            <a:pPr algn="ctr" eaLnBrk="1">
              <a:lnSpc>
                <a:spcPct val="93000"/>
              </a:lnSpc>
              <a:buClr>
                <a:srgbClr val="000000"/>
              </a:buClr>
              <a:buSzPct val="100000"/>
              <a:buFont typeface="Times New Roman" panose="02020603050405020304" pitchFamily="18" charset="0"/>
              <a:buNone/>
              <a:defRPr/>
            </a:pPr>
            <a:r>
              <a:rPr lang="pl-PL" sz="4400" b="1" dirty="0" err="1">
                <a:ln w="22225">
                  <a:solidFill>
                    <a:schemeClr val="accent2"/>
                  </a:solidFill>
                  <a:prstDash val="solid"/>
                </a:ln>
                <a:solidFill>
                  <a:schemeClr val="accent2">
                    <a:lumMod val="40000"/>
                    <a:lumOff val="60000"/>
                  </a:schemeClr>
                </a:solidFill>
                <a:ea typeface="+mn-ea"/>
                <a:cs typeface="+mn-cs"/>
              </a:rPr>
              <a:t>Other</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forces</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causing</a:t>
            </a:r>
            <a:r>
              <a:rPr lang="pl-PL" sz="4400" b="1" dirty="0">
                <a:ln w="22225">
                  <a:solidFill>
                    <a:schemeClr val="accent2"/>
                  </a:solidFill>
                  <a:prstDash val="solid"/>
                </a:ln>
                <a:solidFill>
                  <a:schemeClr val="accent2">
                    <a:lumMod val="40000"/>
                    <a:lumOff val="60000"/>
                  </a:schemeClr>
                </a:solidFill>
                <a:ea typeface="+mn-ea"/>
                <a:cs typeface="+mn-cs"/>
              </a:rPr>
              <a:t> </a:t>
            </a:r>
            <a:r>
              <a:rPr lang="pl-PL" sz="4400" b="1" dirty="0" err="1">
                <a:ln w="22225">
                  <a:solidFill>
                    <a:schemeClr val="accent2"/>
                  </a:solidFill>
                  <a:prstDash val="solid"/>
                </a:ln>
                <a:solidFill>
                  <a:schemeClr val="accent2">
                    <a:lumMod val="40000"/>
                    <a:lumOff val="60000"/>
                  </a:schemeClr>
                </a:solidFill>
                <a:ea typeface="+mn-ea"/>
                <a:cs typeface="+mn-cs"/>
              </a:rPr>
              <a:t>erosion</a:t>
            </a:r>
            <a:endParaRPr lang="pl-PL" sz="4400" b="1" dirty="0">
              <a:ln w="22225">
                <a:solidFill>
                  <a:schemeClr val="accent2"/>
                </a:solidFill>
                <a:prstDash val="solid"/>
              </a:ln>
              <a:solidFill>
                <a:schemeClr val="accent2">
                  <a:lumMod val="40000"/>
                  <a:lumOff val="60000"/>
                </a:schemeClr>
              </a:solidFill>
              <a:ea typeface="+mn-ea"/>
              <a:cs typeface="+mn-cs"/>
            </a:endParaRPr>
          </a:p>
        </p:txBody>
      </p:sp>
      <p:sp>
        <p:nvSpPr>
          <p:cNvPr id="32771" name="pole tekstowe 4"/>
          <p:cNvSpPr txBox="1">
            <a:spLocks noChangeArrowheads="1"/>
          </p:cNvSpPr>
          <p:nvPr/>
        </p:nvSpPr>
        <p:spPr bwMode="auto">
          <a:xfrm>
            <a:off x="287338" y="1116013"/>
            <a:ext cx="94329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lnSpc>
                <a:spcPct val="93000"/>
              </a:lnSpc>
              <a:buClr>
                <a:srgbClr val="000000"/>
              </a:buClr>
              <a:buSzPct val="100000"/>
              <a:buFont typeface="Wingdings" panose="05000000000000000000" pitchFamily="2" charset="2"/>
              <a:buChar char="ü"/>
            </a:pPr>
            <a:r>
              <a:rPr lang="pl-PL" altLang="pl-PL" sz="4400">
                <a:solidFill>
                  <a:schemeClr val="tx1"/>
                </a:solidFill>
              </a:rPr>
              <a:t>Human activity - wrong use and abuse of natural resources, for example deforestation, logging, faulty farming systems, mining, high crop intensity or building new roads and urbanization.</a:t>
            </a:r>
          </a:p>
          <a:p>
            <a:pPr eaLnBrk="1">
              <a:lnSpc>
                <a:spcPct val="93000"/>
              </a:lnSpc>
              <a:buClr>
                <a:srgbClr val="000000"/>
              </a:buClr>
              <a:buSzPct val="100000"/>
              <a:buFont typeface="Wingdings" panose="05000000000000000000" pitchFamily="2" charset="2"/>
              <a:buChar char="ü"/>
            </a:pPr>
            <a:r>
              <a:rPr lang="pl-PL" altLang="pl-PL" sz="4400">
                <a:solidFill>
                  <a:schemeClr val="tx1"/>
                </a:solidFill>
              </a:rPr>
              <a:t>Climate changes.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9832" y="323453"/>
            <a:ext cx="8805590" cy="807913"/>
          </a:xfrm>
          <a:prstGeom prst="rect">
            <a:avLst/>
          </a:prstGeom>
          <a:noFill/>
        </p:spPr>
        <p:txBody>
          <a:bodyPr>
            <a:spAutoFit/>
          </a:bodyPr>
          <a:lstStyle/>
          <a:p>
            <a:pPr algn="ctr" eaLnBrk="1">
              <a:lnSpc>
                <a:spcPct val="93000"/>
              </a:lnSpc>
              <a:buClr>
                <a:srgbClr val="000000"/>
              </a:buClr>
              <a:buSzPct val="100000"/>
              <a:buFont typeface="Times New Roman" panose="02020603050405020304" pitchFamily="18" charset="0"/>
              <a:buNone/>
              <a:defRPr/>
            </a:pPr>
            <a:r>
              <a:rPr lang="pl-PL" sz="5000" b="1" dirty="0">
                <a:ln w="6600">
                  <a:solidFill>
                    <a:schemeClr val="accent2"/>
                  </a:solidFill>
                  <a:prstDash val="solid"/>
                </a:ln>
                <a:solidFill>
                  <a:srgbClr val="FFFFFF"/>
                </a:solidFill>
                <a:effectLst>
                  <a:outerShdw dist="38100" dir="2700000" algn="tl" rotWithShape="0">
                    <a:schemeClr val="accent2"/>
                  </a:outerShdw>
                </a:effectLst>
                <a:ea typeface="+mn-ea"/>
                <a:cs typeface="+mn-cs"/>
              </a:rPr>
              <a:t>A </a:t>
            </a:r>
            <a:r>
              <a:rPr lang="pl-PL" sz="5000" b="1" dirty="0" err="1">
                <a:ln w="6600">
                  <a:solidFill>
                    <a:schemeClr val="accent2"/>
                  </a:solidFill>
                  <a:prstDash val="solid"/>
                </a:ln>
                <a:solidFill>
                  <a:srgbClr val="FFFFFF"/>
                </a:solidFill>
                <a:effectLst>
                  <a:outerShdw dist="38100" dir="2700000" algn="tl" rotWithShape="0">
                    <a:schemeClr val="accent2"/>
                  </a:outerShdw>
                </a:effectLst>
                <a:ea typeface="+mn-ea"/>
                <a:cs typeface="+mn-cs"/>
              </a:rPr>
              <a:t>water</a:t>
            </a:r>
            <a:r>
              <a:rPr lang="pl-PL" sz="5000" b="1" dirty="0">
                <a:ln w="6600">
                  <a:solidFill>
                    <a:schemeClr val="accent2"/>
                  </a:solidFill>
                  <a:prstDash val="solid"/>
                </a:ln>
                <a:solidFill>
                  <a:srgbClr val="FFFFFF"/>
                </a:solidFill>
                <a:effectLst>
                  <a:outerShdw dist="38100" dir="2700000" algn="tl" rotWithShape="0">
                    <a:schemeClr val="accent2"/>
                  </a:outerShdw>
                </a:effectLst>
                <a:ea typeface="+mn-ea"/>
                <a:cs typeface="+mn-cs"/>
              </a:rPr>
              <a:t> </a:t>
            </a:r>
            <a:r>
              <a:rPr lang="pl-PL" sz="5000" b="1" dirty="0" err="1">
                <a:ln w="6600">
                  <a:solidFill>
                    <a:schemeClr val="accent2"/>
                  </a:solidFill>
                  <a:prstDash val="solid"/>
                </a:ln>
                <a:solidFill>
                  <a:srgbClr val="FFFFFF"/>
                </a:solidFill>
                <a:effectLst>
                  <a:outerShdw dist="38100" dir="2700000" algn="tl" rotWithShape="0">
                    <a:schemeClr val="accent2"/>
                  </a:outerShdw>
                </a:effectLst>
                <a:ea typeface="+mn-ea"/>
                <a:cs typeface="+mn-cs"/>
              </a:rPr>
              <a:t>erosion</a:t>
            </a:r>
            <a:r>
              <a:rPr lang="pl-PL" sz="5000" b="1" dirty="0">
                <a:ln w="6600">
                  <a:solidFill>
                    <a:schemeClr val="accent2"/>
                  </a:solidFill>
                  <a:prstDash val="solid"/>
                </a:ln>
                <a:solidFill>
                  <a:srgbClr val="FFFFFF"/>
                </a:solidFill>
                <a:effectLst>
                  <a:outerShdw dist="38100" dir="2700000" algn="tl" rotWithShape="0">
                    <a:schemeClr val="accent2"/>
                  </a:outerShdw>
                </a:effectLst>
                <a:ea typeface="+mn-ea"/>
                <a:cs typeface="+mn-cs"/>
              </a:rPr>
              <a:t> </a:t>
            </a:r>
            <a:r>
              <a:rPr lang="pl-PL" sz="5000" b="1" dirty="0" err="1">
                <a:ln w="6600">
                  <a:solidFill>
                    <a:schemeClr val="accent2"/>
                  </a:solidFill>
                  <a:prstDash val="solid"/>
                </a:ln>
                <a:solidFill>
                  <a:srgbClr val="FFFFFF"/>
                </a:solidFill>
                <a:effectLst>
                  <a:outerShdw dist="38100" dir="2700000" algn="tl" rotWithShape="0">
                    <a:schemeClr val="accent2"/>
                  </a:outerShdw>
                </a:effectLst>
                <a:ea typeface="+mn-ea"/>
                <a:cs typeface="+mn-cs"/>
              </a:rPr>
              <a:t>experiment</a:t>
            </a:r>
            <a:r>
              <a:rPr lang="pl-PL" sz="5000" b="1" dirty="0">
                <a:ln w="6600">
                  <a:solidFill>
                    <a:schemeClr val="accent2"/>
                  </a:solidFill>
                  <a:prstDash val="solid"/>
                </a:ln>
                <a:solidFill>
                  <a:srgbClr val="FFFFFF"/>
                </a:solidFill>
                <a:effectLst>
                  <a:outerShdw dist="38100" dir="2700000" algn="tl" rotWithShape="0">
                    <a:schemeClr val="accent2"/>
                  </a:outerShdw>
                </a:effectLst>
                <a:ea typeface="+mn-ea"/>
                <a:cs typeface="+mn-cs"/>
              </a:rPr>
              <a:t> </a:t>
            </a:r>
          </a:p>
        </p:txBody>
      </p:sp>
      <p:pic>
        <p:nvPicPr>
          <p:cNvPr id="4" name="Eksperyment">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41536" y="1259557"/>
            <a:ext cx="7315200" cy="5486400"/>
          </a:xfrm>
          <a:prstGeom prst="rect">
            <a:avLst/>
          </a:prstGeom>
        </p:spPr>
      </p:pic>
    </p:spTree>
    <p:extLst>
      <p:ext uri="{BB962C8B-B14F-4D97-AF65-F5344CB8AC3E}">
        <p14:creationId xmlns:p14="http://schemas.microsoft.com/office/powerpoint/2010/main" val="3300104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Lucida Sans Unicode"/>
        <a:cs typeface="Lucida Sans Unicode"/>
      </a:majorFont>
      <a:minorFont>
        <a:latin typeface="Arial"/>
        <a:ea typeface="Lucida Sans Unicode"/>
        <a:cs typeface="Lucida Sans Unicod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34707</TotalTime>
  <Words>543</Words>
  <Application>Microsoft Office PowerPoint</Application>
  <PresentationFormat>Niestandardowy</PresentationFormat>
  <Paragraphs>58</Paragraphs>
  <Slides>16</Slides>
  <Notes>6</Notes>
  <HiddenSlides>0</HiddenSlides>
  <MMClips>1</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16</vt:i4>
      </vt:variant>
    </vt:vector>
  </HeadingPairs>
  <TitlesOfParts>
    <vt:vector size="26" baseType="lpstr">
      <vt:lpstr>Arial Unicode MS</vt:lpstr>
      <vt:lpstr>Arial</vt:lpstr>
      <vt:lpstr>Courier New</vt:lpstr>
      <vt:lpstr>Lucida Sans Unicode</vt:lpstr>
      <vt:lpstr>Times New Roman</vt:lpstr>
      <vt:lpstr>Trebuchet MS</vt:lpstr>
      <vt:lpstr>Tw Cen MT</vt:lpstr>
      <vt:lpstr>Wingdings</vt:lpstr>
      <vt:lpstr>Motyw pakietu Office</vt:lpstr>
      <vt:lpstr>Kropla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Presentasion</dc:title>
  <dc:creator>User</dc:creator>
  <cp:lastModifiedBy>Alicja Pietrzak</cp:lastModifiedBy>
  <cp:revision>29</cp:revision>
  <cp:lastPrinted>1601-01-01T00:00:00Z</cp:lastPrinted>
  <dcterms:created xsi:type="dcterms:W3CDTF">2014-03-08T10:48:34Z</dcterms:created>
  <dcterms:modified xsi:type="dcterms:W3CDTF">2014-05-25T11:37:56Z</dcterms:modified>
</cp:coreProperties>
</file>