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48"/>
  </p:notesMasterIdLst>
  <p:sldIdLst>
    <p:sldId id="256" r:id="rId2"/>
    <p:sldId id="257" r:id="rId3"/>
    <p:sldId id="259" r:id="rId4"/>
    <p:sldId id="261" r:id="rId5"/>
    <p:sldId id="262" r:id="rId6"/>
    <p:sldId id="258" r:id="rId7"/>
    <p:sldId id="268" r:id="rId8"/>
    <p:sldId id="285" r:id="rId9"/>
    <p:sldId id="286" r:id="rId10"/>
    <p:sldId id="287" r:id="rId11"/>
    <p:sldId id="269" r:id="rId12"/>
    <p:sldId id="270" r:id="rId13"/>
    <p:sldId id="271" r:id="rId14"/>
    <p:sldId id="272" r:id="rId15"/>
    <p:sldId id="273" r:id="rId16"/>
    <p:sldId id="274" r:id="rId17"/>
    <p:sldId id="275" r:id="rId18"/>
    <p:sldId id="276" r:id="rId19"/>
    <p:sldId id="277" r:id="rId20"/>
    <p:sldId id="299" r:id="rId21"/>
    <p:sldId id="300" r:id="rId22"/>
    <p:sldId id="301" r:id="rId23"/>
    <p:sldId id="302" r:id="rId24"/>
    <p:sldId id="278" r:id="rId25"/>
    <p:sldId id="279" r:id="rId26"/>
    <p:sldId id="280" r:id="rId27"/>
    <p:sldId id="281" r:id="rId28"/>
    <p:sldId id="282" r:id="rId29"/>
    <p:sldId id="283" r:id="rId30"/>
    <p:sldId id="284" r:id="rId31"/>
    <p:sldId id="288" r:id="rId32"/>
    <p:sldId id="289" r:id="rId33"/>
    <p:sldId id="290" r:id="rId34"/>
    <p:sldId id="291" r:id="rId35"/>
    <p:sldId id="292" r:id="rId36"/>
    <p:sldId id="297" r:id="rId37"/>
    <p:sldId id="305" r:id="rId38"/>
    <p:sldId id="303" r:id="rId39"/>
    <p:sldId id="304" r:id="rId40"/>
    <p:sldId id="306" r:id="rId41"/>
    <p:sldId id="308" r:id="rId42"/>
    <p:sldId id="309" r:id="rId43"/>
    <p:sldId id="310" r:id="rId44"/>
    <p:sldId id="314" r:id="rId45"/>
    <p:sldId id="313" r:id="rId46"/>
    <p:sldId id="294" r:id="rId47"/>
  </p:sldIdLst>
  <p:sldSz cx="9144000" cy="6858000" type="screen4x3"/>
  <p:notesSz cx="6858000" cy="9144000"/>
  <p:defaultTextStyle>
    <a:defPPr>
      <a:defRPr lang="pl-P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25" autoAdjust="0"/>
    <p:restoredTop sz="94660"/>
  </p:normalViewPr>
  <p:slideViewPr>
    <p:cSldViewPr>
      <p:cViewPr>
        <p:scale>
          <a:sx n="50" d="100"/>
          <a:sy n="50" d="100"/>
        </p:scale>
        <p:origin x="1794" y="4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6CF538F0-F6D3-42DA-8C02-9495CEB75135}" type="datetimeFigureOut">
              <a:rPr lang="pl-PL"/>
              <a:pPr>
                <a:defRPr/>
              </a:pPr>
              <a:t>2014-05-25</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pl-PL" noProof="0"/>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l-PL" noProof="0" smtClean="0"/>
              <a:t>Kliknij, aby edytować style wzorca tekstu</a:t>
            </a:r>
          </a:p>
          <a:p>
            <a:pPr lvl="1"/>
            <a:r>
              <a:rPr lang="pl-PL" noProof="0" smtClean="0"/>
              <a:t>Drugi poziom</a:t>
            </a:r>
          </a:p>
          <a:p>
            <a:pPr lvl="2"/>
            <a:r>
              <a:rPr lang="pl-PL" noProof="0" smtClean="0"/>
              <a:t>Trzeci poziom</a:t>
            </a:r>
          </a:p>
          <a:p>
            <a:pPr lvl="3"/>
            <a:r>
              <a:rPr lang="pl-PL" noProof="0" smtClean="0"/>
              <a:t>Czwarty poziom</a:t>
            </a:r>
          </a:p>
          <a:p>
            <a:pPr lvl="4"/>
            <a:r>
              <a:rPr lang="pl-PL" noProof="0" smtClean="0"/>
              <a:t>Piąty poziom</a:t>
            </a:r>
            <a:endParaRPr lang="pl-PL" noProof="0"/>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917B7B1A-1E27-41F9-B466-154C2C881DE7}" type="slidenum">
              <a:rPr lang="pl-PL"/>
              <a:pPr>
                <a:defRPr/>
              </a:pPr>
              <a:t>‹#›</a:t>
            </a:fld>
            <a:endParaRPr lang="pl-PL"/>
          </a:p>
        </p:txBody>
      </p:sp>
    </p:spTree>
    <p:extLst>
      <p:ext uri="{BB962C8B-B14F-4D97-AF65-F5344CB8AC3E}">
        <p14:creationId xmlns:p14="http://schemas.microsoft.com/office/powerpoint/2010/main" val="9656002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ymbol zastępczy obrazu slajdu 1"/>
          <p:cNvSpPr>
            <a:spLocks noGrp="1" noRot="1" noChangeAspect="1"/>
          </p:cNvSpPr>
          <p:nvPr>
            <p:ph type="sldImg"/>
          </p:nvPr>
        </p:nvSpPr>
        <p:spPr bwMode="auto">
          <a:noFill/>
          <a:ln>
            <a:solidFill>
              <a:srgbClr val="000000"/>
            </a:solidFill>
            <a:miter lim="800000"/>
            <a:headEnd/>
            <a:tailEnd/>
          </a:ln>
        </p:spPr>
      </p:sp>
      <p:sp>
        <p:nvSpPr>
          <p:cNvPr id="30722"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l-PL" smtClean="0"/>
          </a:p>
        </p:txBody>
      </p:sp>
      <p:sp>
        <p:nvSpPr>
          <p:cNvPr id="30723"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241CC44-2D6F-4639-BEB7-40A4B2584C14}" type="slidenum">
              <a:rPr lang="pl-PL">
                <a:cs typeface="Arial" charset="0"/>
              </a:rPr>
              <a:pPr fontAlgn="base">
                <a:spcBef>
                  <a:spcPct val="0"/>
                </a:spcBef>
                <a:spcAft>
                  <a:spcPct val="0"/>
                </a:spcAft>
                <a:defRPr/>
              </a:pPr>
              <a:t>16</a:t>
            </a:fld>
            <a:endParaRPr lang="pl-PL">
              <a:cs typeface="Arial" charset="0"/>
            </a:endParaRPr>
          </a:p>
        </p:txBody>
      </p:sp>
    </p:spTree>
    <p:extLst>
      <p:ext uri="{BB962C8B-B14F-4D97-AF65-F5344CB8AC3E}">
        <p14:creationId xmlns:p14="http://schemas.microsoft.com/office/powerpoint/2010/main" val="1762105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cxnSp>
        <p:nvCxnSpPr>
          <p:cNvPr id="4" name="Łącznik prosty 7"/>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Łącznik prosty 12"/>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Elipsa 13"/>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en-US"/>
          </a:p>
        </p:txBody>
      </p:sp>
      <p:sp>
        <p:nvSpPr>
          <p:cNvPr id="9" name="Podtytuł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pl-PL" smtClean="0"/>
              <a:t>Kliknij, aby edytować styl wzorca podtytułu</a:t>
            </a:r>
            <a:endParaRPr lang="en-US"/>
          </a:p>
        </p:txBody>
      </p:sp>
      <p:sp>
        <p:nvSpPr>
          <p:cNvPr id="28" name="Tytuł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pl-PL" smtClean="0"/>
              <a:t>Kliknij, aby edytować styl</a:t>
            </a:r>
            <a:endParaRPr lang="en-US"/>
          </a:p>
        </p:txBody>
      </p:sp>
      <p:sp>
        <p:nvSpPr>
          <p:cNvPr id="7" name="Symbol zastępczy daty 14"/>
          <p:cNvSpPr>
            <a:spLocks noGrp="1"/>
          </p:cNvSpPr>
          <p:nvPr>
            <p:ph type="dt" sz="half" idx="10"/>
          </p:nvPr>
        </p:nvSpPr>
        <p:spPr/>
        <p:txBody>
          <a:bodyPr/>
          <a:lstStyle>
            <a:lvl1pPr>
              <a:defRPr/>
            </a:lvl1pPr>
          </a:lstStyle>
          <a:p>
            <a:pPr>
              <a:defRPr/>
            </a:pPr>
            <a:fld id="{EF608BDF-742A-431C-B64B-02B2BD269E9F}" type="datetimeFigureOut">
              <a:rPr lang="pl-PL"/>
              <a:pPr>
                <a:defRPr/>
              </a:pPr>
              <a:t>2014-05-25</a:t>
            </a:fld>
            <a:endParaRPr lang="pl-PL"/>
          </a:p>
        </p:txBody>
      </p:sp>
      <p:sp>
        <p:nvSpPr>
          <p:cNvPr id="8" name="Symbol zastępczy numeru slajdu 15"/>
          <p:cNvSpPr>
            <a:spLocks noGrp="1"/>
          </p:cNvSpPr>
          <p:nvPr>
            <p:ph type="sldNum" sz="quarter" idx="11"/>
          </p:nvPr>
        </p:nvSpPr>
        <p:spPr/>
        <p:txBody>
          <a:bodyPr/>
          <a:lstStyle>
            <a:lvl1pPr>
              <a:defRPr/>
            </a:lvl1pPr>
          </a:lstStyle>
          <a:p>
            <a:pPr>
              <a:defRPr/>
            </a:pPr>
            <a:fld id="{AC0E96EA-E912-433F-882E-BA630B6C6223}" type="slidenum">
              <a:rPr lang="pl-PL"/>
              <a:pPr>
                <a:defRPr/>
              </a:pPr>
              <a:t>‹#›</a:t>
            </a:fld>
            <a:endParaRPr lang="pl-PL"/>
          </a:p>
        </p:txBody>
      </p:sp>
      <p:sp>
        <p:nvSpPr>
          <p:cNvPr id="10" name="Symbol zastępczy stopki 16"/>
          <p:cNvSpPr>
            <a:spLocks noGrp="1"/>
          </p:cNvSpPr>
          <p:nvPr>
            <p:ph type="ftr" sz="quarter" idx="12"/>
          </p:nvPr>
        </p:nvSpPr>
        <p:spPr/>
        <p:txBody>
          <a:bodyPr/>
          <a:lstStyle>
            <a:lvl1pPr>
              <a:defRPr/>
            </a:lvl1pPr>
          </a:lstStyle>
          <a:p>
            <a:pPr>
              <a:defRPr/>
            </a:pPr>
            <a:endParaRPr lang="pl-PL"/>
          </a:p>
        </p:txBody>
      </p:sp>
    </p:spTree>
  </p:cSld>
  <p:clrMapOvr>
    <a:masterClrMapping/>
  </p:clrMapOvr>
  <p:transition advClick="0"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en-US"/>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Symbol zastępczy daty 23"/>
          <p:cNvSpPr>
            <a:spLocks noGrp="1"/>
          </p:cNvSpPr>
          <p:nvPr>
            <p:ph type="dt" sz="half" idx="10"/>
          </p:nvPr>
        </p:nvSpPr>
        <p:spPr/>
        <p:txBody>
          <a:bodyPr/>
          <a:lstStyle>
            <a:lvl1pPr>
              <a:defRPr/>
            </a:lvl1pPr>
          </a:lstStyle>
          <a:p>
            <a:pPr>
              <a:defRPr/>
            </a:pPr>
            <a:fld id="{7CF2FC81-3FD4-4E9B-8463-C886982EEDDB}" type="datetimeFigureOut">
              <a:rPr lang="pl-PL"/>
              <a:pPr>
                <a:defRPr/>
              </a:pPr>
              <a:t>2014-05-25</a:t>
            </a:fld>
            <a:endParaRPr lang="pl-PL"/>
          </a:p>
        </p:txBody>
      </p:sp>
      <p:sp>
        <p:nvSpPr>
          <p:cNvPr id="5" name="Symbol zastępczy stopki 9"/>
          <p:cNvSpPr>
            <a:spLocks noGrp="1"/>
          </p:cNvSpPr>
          <p:nvPr>
            <p:ph type="ftr" sz="quarter" idx="11"/>
          </p:nvPr>
        </p:nvSpPr>
        <p:spPr/>
        <p:txBody>
          <a:bodyPr/>
          <a:lstStyle>
            <a:lvl1pPr>
              <a:defRPr/>
            </a:lvl1pPr>
          </a:lstStyle>
          <a:p>
            <a:pPr>
              <a:defRPr/>
            </a:pPr>
            <a:endParaRPr lang="pl-PL"/>
          </a:p>
        </p:txBody>
      </p:sp>
      <p:sp>
        <p:nvSpPr>
          <p:cNvPr id="6" name="Symbol zastępczy numeru slajdu 21"/>
          <p:cNvSpPr>
            <a:spLocks noGrp="1"/>
          </p:cNvSpPr>
          <p:nvPr>
            <p:ph type="sldNum" sz="quarter" idx="12"/>
          </p:nvPr>
        </p:nvSpPr>
        <p:spPr/>
        <p:txBody>
          <a:bodyPr/>
          <a:lstStyle>
            <a:lvl1pPr>
              <a:defRPr/>
            </a:lvl1pPr>
          </a:lstStyle>
          <a:p>
            <a:pPr>
              <a:defRPr/>
            </a:pPr>
            <a:fld id="{F52B1AD3-1AE4-4AAC-9775-3A46BA70E54E}" type="slidenum">
              <a:rPr lang="pl-PL"/>
              <a:pPr>
                <a:defRPr/>
              </a:pPr>
              <a:t>‹#›</a:t>
            </a:fld>
            <a:endParaRPr lang="pl-PL"/>
          </a:p>
        </p:txBody>
      </p:sp>
    </p:spTree>
  </p:cSld>
  <p:clrMapOvr>
    <a:masterClrMapping/>
  </p:clrMapOvr>
  <p:transition advClick="0"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en-US"/>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Symbol zastępczy daty 23"/>
          <p:cNvSpPr>
            <a:spLocks noGrp="1"/>
          </p:cNvSpPr>
          <p:nvPr>
            <p:ph type="dt" sz="half" idx="10"/>
          </p:nvPr>
        </p:nvSpPr>
        <p:spPr/>
        <p:txBody>
          <a:bodyPr/>
          <a:lstStyle>
            <a:lvl1pPr>
              <a:defRPr/>
            </a:lvl1pPr>
          </a:lstStyle>
          <a:p>
            <a:pPr>
              <a:defRPr/>
            </a:pPr>
            <a:fld id="{0730B20E-3E05-45B6-B473-53E6E803AB4F}" type="datetimeFigureOut">
              <a:rPr lang="pl-PL"/>
              <a:pPr>
                <a:defRPr/>
              </a:pPr>
              <a:t>2014-05-25</a:t>
            </a:fld>
            <a:endParaRPr lang="pl-PL"/>
          </a:p>
        </p:txBody>
      </p:sp>
      <p:sp>
        <p:nvSpPr>
          <p:cNvPr id="5" name="Symbol zastępczy stopki 9"/>
          <p:cNvSpPr>
            <a:spLocks noGrp="1"/>
          </p:cNvSpPr>
          <p:nvPr>
            <p:ph type="ftr" sz="quarter" idx="11"/>
          </p:nvPr>
        </p:nvSpPr>
        <p:spPr/>
        <p:txBody>
          <a:bodyPr/>
          <a:lstStyle>
            <a:lvl1pPr>
              <a:defRPr/>
            </a:lvl1pPr>
          </a:lstStyle>
          <a:p>
            <a:pPr>
              <a:defRPr/>
            </a:pPr>
            <a:endParaRPr lang="pl-PL"/>
          </a:p>
        </p:txBody>
      </p:sp>
      <p:sp>
        <p:nvSpPr>
          <p:cNvPr id="6" name="Symbol zastępczy numeru slajdu 21"/>
          <p:cNvSpPr>
            <a:spLocks noGrp="1"/>
          </p:cNvSpPr>
          <p:nvPr>
            <p:ph type="sldNum" sz="quarter" idx="12"/>
          </p:nvPr>
        </p:nvSpPr>
        <p:spPr/>
        <p:txBody>
          <a:bodyPr/>
          <a:lstStyle>
            <a:lvl1pPr>
              <a:defRPr/>
            </a:lvl1pPr>
          </a:lstStyle>
          <a:p>
            <a:pPr>
              <a:defRPr/>
            </a:pPr>
            <a:fld id="{5F619257-1C6E-43B4-8CF5-6016A96FC7FA}" type="slidenum">
              <a:rPr lang="pl-PL"/>
              <a:pPr>
                <a:defRPr/>
              </a:pPr>
              <a:t>‹#›</a:t>
            </a:fld>
            <a:endParaRPr lang="pl-PL"/>
          </a:p>
        </p:txBody>
      </p:sp>
    </p:spTree>
  </p:cSld>
  <p:clrMapOvr>
    <a:masterClrMapping/>
  </p:clrMapOvr>
  <p:transition advClick="0"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9" name="Symbol zastępczy zawartości 8"/>
          <p:cNvSpPr>
            <a:spLocks noGrp="1"/>
          </p:cNvSpPr>
          <p:nvPr>
            <p:ph idx="1"/>
          </p:nvPr>
        </p:nvSpPr>
        <p:spPr>
          <a:xfrm>
            <a:off x="457200" y="1524000"/>
            <a:ext cx="8229600" cy="4572000"/>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17" name="Tytuł 16"/>
          <p:cNvSpPr>
            <a:spLocks noGrp="1"/>
          </p:cNvSpPr>
          <p:nvPr>
            <p:ph type="title"/>
          </p:nvPr>
        </p:nvSpPr>
        <p:spPr/>
        <p:txBody>
          <a:bodyPr rtlCol="0"/>
          <a:lstStyle/>
          <a:p>
            <a:r>
              <a:rPr lang="pl-PL" smtClean="0"/>
              <a:t>Kliknij, aby edytować styl</a:t>
            </a:r>
            <a:endParaRPr lang="en-US"/>
          </a:p>
        </p:txBody>
      </p:sp>
      <p:sp>
        <p:nvSpPr>
          <p:cNvPr id="4" name="Symbol zastępczy daty 23"/>
          <p:cNvSpPr>
            <a:spLocks noGrp="1"/>
          </p:cNvSpPr>
          <p:nvPr>
            <p:ph type="dt" sz="half" idx="10"/>
          </p:nvPr>
        </p:nvSpPr>
        <p:spPr/>
        <p:txBody>
          <a:bodyPr/>
          <a:lstStyle>
            <a:lvl1pPr>
              <a:defRPr/>
            </a:lvl1pPr>
          </a:lstStyle>
          <a:p>
            <a:pPr>
              <a:defRPr/>
            </a:pPr>
            <a:fld id="{265E5596-02E4-41B5-ADBF-131B921DA235}" type="datetimeFigureOut">
              <a:rPr lang="pl-PL"/>
              <a:pPr>
                <a:defRPr/>
              </a:pPr>
              <a:t>2014-05-25</a:t>
            </a:fld>
            <a:endParaRPr lang="pl-PL"/>
          </a:p>
        </p:txBody>
      </p:sp>
      <p:sp>
        <p:nvSpPr>
          <p:cNvPr id="5" name="Symbol zastępczy stopki 9"/>
          <p:cNvSpPr>
            <a:spLocks noGrp="1"/>
          </p:cNvSpPr>
          <p:nvPr>
            <p:ph type="ftr" sz="quarter" idx="11"/>
          </p:nvPr>
        </p:nvSpPr>
        <p:spPr/>
        <p:txBody>
          <a:bodyPr/>
          <a:lstStyle>
            <a:lvl1pPr>
              <a:defRPr/>
            </a:lvl1pPr>
          </a:lstStyle>
          <a:p>
            <a:pPr>
              <a:defRPr/>
            </a:pPr>
            <a:endParaRPr lang="pl-PL"/>
          </a:p>
        </p:txBody>
      </p:sp>
      <p:sp>
        <p:nvSpPr>
          <p:cNvPr id="6" name="Symbol zastępczy numeru slajdu 21"/>
          <p:cNvSpPr>
            <a:spLocks noGrp="1"/>
          </p:cNvSpPr>
          <p:nvPr>
            <p:ph type="sldNum" sz="quarter" idx="12"/>
          </p:nvPr>
        </p:nvSpPr>
        <p:spPr/>
        <p:txBody>
          <a:bodyPr/>
          <a:lstStyle>
            <a:lvl1pPr>
              <a:defRPr/>
            </a:lvl1pPr>
          </a:lstStyle>
          <a:p>
            <a:pPr>
              <a:defRPr/>
            </a:pPr>
            <a:fld id="{290CF993-F791-4C3B-8414-09710021A03A}" type="slidenum">
              <a:rPr lang="pl-PL"/>
              <a:pPr>
                <a:defRPr/>
              </a:pPr>
              <a:t>‹#›</a:t>
            </a:fld>
            <a:endParaRPr lang="pl-PL"/>
          </a:p>
        </p:txBody>
      </p:sp>
    </p:spTree>
  </p:cSld>
  <p:clrMapOvr>
    <a:masterClrMapping/>
  </p:clrMapOvr>
  <p:transition advClick="0"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cxnSp>
        <p:nvCxnSpPr>
          <p:cNvPr id="4" name="Łącznik prosty 6"/>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ytuł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pl-PL" smtClean="0"/>
              <a:t>Kliknij, aby edytować styl</a:t>
            </a:r>
            <a:endParaRPr lang="en-US"/>
          </a:p>
        </p:txBody>
      </p:sp>
      <p:sp>
        <p:nvSpPr>
          <p:cNvPr id="3" name="Symbol zastępczy tekstu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pl-PL" smtClean="0"/>
              <a:t>Kliknij, aby edytować style wzorca tekstu</a:t>
            </a:r>
          </a:p>
        </p:txBody>
      </p:sp>
      <p:sp>
        <p:nvSpPr>
          <p:cNvPr id="5" name="Symbol zastępczy daty 3"/>
          <p:cNvSpPr>
            <a:spLocks noGrp="1"/>
          </p:cNvSpPr>
          <p:nvPr>
            <p:ph type="dt" sz="half" idx="10"/>
          </p:nvPr>
        </p:nvSpPr>
        <p:spPr/>
        <p:txBody>
          <a:bodyPr/>
          <a:lstStyle>
            <a:lvl1pPr>
              <a:defRPr/>
            </a:lvl1pPr>
          </a:lstStyle>
          <a:p>
            <a:pPr>
              <a:defRPr/>
            </a:pPr>
            <a:fld id="{6DEBA9AF-9BDD-4708-B4AB-2F4C8B9CB410}" type="datetimeFigureOut">
              <a:rPr lang="pl-PL"/>
              <a:pPr>
                <a:defRPr/>
              </a:pPr>
              <a:t>2014-05-25</a:t>
            </a:fld>
            <a:endParaRPr lang="pl-PL"/>
          </a:p>
        </p:txBody>
      </p:sp>
      <p:sp>
        <p:nvSpPr>
          <p:cNvPr id="6" name="Symbol zastępczy stopki 4"/>
          <p:cNvSpPr>
            <a:spLocks noGrp="1"/>
          </p:cNvSpPr>
          <p:nvPr>
            <p:ph type="ftr" sz="quarter" idx="11"/>
          </p:nvPr>
        </p:nvSpPr>
        <p:spPr/>
        <p:txBody>
          <a:bodyPr/>
          <a:lstStyle>
            <a:lvl1pPr>
              <a:defRPr/>
            </a:lvl1pPr>
          </a:lstStyle>
          <a:p>
            <a:pPr>
              <a:defRPr/>
            </a:pPr>
            <a:endParaRPr lang="pl-PL"/>
          </a:p>
        </p:txBody>
      </p:sp>
      <p:sp>
        <p:nvSpPr>
          <p:cNvPr id="7" name="Symbol zastępczy numeru slajdu 5"/>
          <p:cNvSpPr>
            <a:spLocks noGrp="1"/>
          </p:cNvSpPr>
          <p:nvPr>
            <p:ph type="sldNum" sz="quarter" idx="12"/>
          </p:nvPr>
        </p:nvSpPr>
        <p:spPr/>
        <p:txBody>
          <a:bodyPr/>
          <a:lstStyle>
            <a:lvl1pPr>
              <a:defRPr/>
            </a:lvl1pPr>
          </a:lstStyle>
          <a:p>
            <a:pPr>
              <a:defRPr/>
            </a:pPr>
            <a:fld id="{3A62D998-9FC3-47DF-ABE8-19F4AA1504A0}" type="slidenum">
              <a:rPr lang="pl-PL"/>
              <a:pPr>
                <a:defRPr/>
              </a:pPr>
              <a:t>‹#›</a:t>
            </a:fld>
            <a:endParaRPr lang="pl-PL"/>
          </a:p>
        </p:txBody>
      </p:sp>
    </p:spTree>
  </p:cSld>
  <p:clrMapOvr>
    <a:masterClrMapping/>
  </p:clrMapOvr>
  <p:transition advClick="0"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en-US"/>
          </a:p>
        </p:txBody>
      </p:sp>
      <p:sp>
        <p:nvSpPr>
          <p:cNvPr id="11" name="Symbol zastępczy zawartości 10"/>
          <p:cNvSpPr>
            <a:spLocks noGrp="1"/>
          </p:cNvSpPr>
          <p:nvPr>
            <p:ph sz="half" idx="1"/>
          </p:nvPr>
        </p:nvSpPr>
        <p:spPr>
          <a:xfrm>
            <a:off x="457200" y="1524000"/>
            <a:ext cx="4059936" cy="4572000"/>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13" name="Symbol zastępczy zawartości 12"/>
          <p:cNvSpPr>
            <a:spLocks noGrp="1"/>
          </p:cNvSpPr>
          <p:nvPr>
            <p:ph sz="half" idx="2"/>
          </p:nvPr>
        </p:nvSpPr>
        <p:spPr>
          <a:xfrm>
            <a:off x="4648200" y="1524000"/>
            <a:ext cx="4059936" cy="4572000"/>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5" name="Symbol zastępczy daty 23"/>
          <p:cNvSpPr>
            <a:spLocks noGrp="1"/>
          </p:cNvSpPr>
          <p:nvPr>
            <p:ph type="dt" sz="half" idx="10"/>
          </p:nvPr>
        </p:nvSpPr>
        <p:spPr/>
        <p:txBody>
          <a:bodyPr/>
          <a:lstStyle>
            <a:lvl1pPr>
              <a:defRPr/>
            </a:lvl1pPr>
          </a:lstStyle>
          <a:p>
            <a:pPr>
              <a:defRPr/>
            </a:pPr>
            <a:fld id="{13FC8349-E6F1-4F25-8CF4-2C64A881B0FA}" type="datetimeFigureOut">
              <a:rPr lang="pl-PL"/>
              <a:pPr>
                <a:defRPr/>
              </a:pPr>
              <a:t>2014-05-25</a:t>
            </a:fld>
            <a:endParaRPr lang="pl-PL"/>
          </a:p>
        </p:txBody>
      </p:sp>
      <p:sp>
        <p:nvSpPr>
          <p:cNvPr id="6" name="Symbol zastępczy stopki 9"/>
          <p:cNvSpPr>
            <a:spLocks noGrp="1"/>
          </p:cNvSpPr>
          <p:nvPr>
            <p:ph type="ftr" sz="quarter" idx="11"/>
          </p:nvPr>
        </p:nvSpPr>
        <p:spPr/>
        <p:txBody>
          <a:bodyPr/>
          <a:lstStyle>
            <a:lvl1pPr>
              <a:defRPr/>
            </a:lvl1pPr>
          </a:lstStyle>
          <a:p>
            <a:pPr>
              <a:defRPr/>
            </a:pPr>
            <a:endParaRPr lang="pl-PL"/>
          </a:p>
        </p:txBody>
      </p:sp>
      <p:sp>
        <p:nvSpPr>
          <p:cNvPr id="7" name="Symbol zastępczy numeru slajdu 21"/>
          <p:cNvSpPr>
            <a:spLocks noGrp="1"/>
          </p:cNvSpPr>
          <p:nvPr>
            <p:ph type="sldNum" sz="quarter" idx="12"/>
          </p:nvPr>
        </p:nvSpPr>
        <p:spPr/>
        <p:txBody>
          <a:bodyPr/>
          <a:lstStyle>
            <a:lvl1pPr>
              <a:defRPr/>
            </a:lvl1pPr>
          </a:lstStyle>
          <a:p>
            <a:pPr>
              <a:defRPr/>
            </a:pPr>
            <a:fld id="{F233B32B-FC73-4F33-9912-BF950EE8BE49}" type="slidenum">
              <a:rPr lang="pl-PL"/>
              <a:pPr>
                <a:defRPr/>
              </a:pPr>
              <a:t>‹#›</a:t>
            </a:fld>
            <a:endParaRPr lang="pl-PL"/>
          </a:p>
        </p:txBody>
      </p:sp>
    </p:spTree>
  </p:cSld>
  <p:clrMapOvr>
    <a:masterClrMapping/>
  </p:clrMapOvr>
  <p:transition advClick="0"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cxnSp>
        <p:nvCxnSpPr>
          <p:cNvPr id="7" name="Łącznik prosty 9"/>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Łącznik prosty 16"/>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Symbol zastępczy tekstu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pl-PL" smtClean="0"/>
              <a:t>Kliknij, aby edytować style wzorca tekstu</a:t>
            </a:r>
          </a:p>
        </p:txBody>
      </p:sp>
      <p:sp>
        <p:nvSpPr>
          <p:cNvPr id="32" name="Symbol zastępczy zawartości 31"/>
          <p:cNvSpPr>
            <a:spLocks noGrp="1"/>
          </p:cNvSpPr>
          <p:nvPr>
            <p:ph sz="half" idx="2"/>
          </p:nvPr>
        </p:nvSpPr>
        <p:spPr>
          <a:xfrm>
            <a:off x="457200" y="2201896"/>
            <a:ext cx="4038600" cy="3913632"/>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34" name="Symbol zastępczy zawartości 33"/>
          <p:cNvSpPr>
            <a:spLocks noGrp="1"/>
          </p:cNvSpPr>
          <p:nvPr>
            <p:ph sz="quarter" idx="4"/>
          </p:nvPr>
        </p:nvSpPr>
        <p:spPr>
          <a:xfrm>
            <a:off x="4649788" y="2201896"/>
            <a:ext cx="4038600" cy="3913632"/>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2" name="Tytuł 1"/>
          <p:cNvSpPr>
            <a:spLocks noGrp="1"/>
          </p:cNvSpPr>
          <p:nvPr>
            <p:ph type="title"/>
          </p:nvPr>
        </p:nvSpPr>
        <p:spPr>
          <a:xfrm>
            <a:off x="457200" y="155448"/>
            <a:ext cx="8229600" cy="1143000"/>
          </a:xfrm>
        </p:spPr>
        <p:txBody>
          <a:bodyPr/>
          <a:lstStyle>
            <a:lvl1pPr>
              <a:defRPr/>
            </a:lvl1pPr>
          </a:lstStyle>
          <a:p>
            <a:r>
              <a:rPr lang="pl-PL" smtClean="0"/>
              <a:t>Kliknij, aby edytować styl</a:t>
            </a:r>
            <a:endParaRPr lang="en-US"/>
          </a:p>
        </p:txBody>
      </p:sp>
      <p:sp>
        <p:nvSpPr>
          <p:cNvPr id="12" name="Symbol zastępczy tekstu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pl-PL" smtClean="0"/>
              <a:t>Kliknij, aby edytować style wzorca tekstu</a:t>
            </a:r>
          </a:p>
        </p:txBody>
      </p:sp>
      <p:sp>
        <p:nvSpPr>
          <p:cNvPr id="9" name="Symbol zastępczy numeru slajdu 8"/>
          <p:cNvSpPr>
            <a:spLocks noGrp="1"/>
          </p:cNvSpPr>
          <p:nvPr>
            <p:ph type="sldNum" sz="quarter" idx="10"/>
          </p:nvPr>
        </p:nvSpPr>
        <p:spPr/>
        <p:txBody>
          <a:bodyPr/>
          <a:lstStyle>
            <a:lvl1pPr>
              <a:defRPr/>
            </a:lvl1pPr>
          </a:lstStyle>
          <a:p>
            <a:pPr>
              <a:defRPr/>
            </a:pPr>
            <a:fld id="{C294CB68-7D18-4289-ADFD-41111E0D7336}" type="slidenum">
              <a:rPr lang="pl-PL"/>
              <a:pPr>
                <a:defRPr/>
              </a:pPr>
              <a:t>‹#›</a:t>
            </a:fld>
            <a:endParaRPr lang="pl-PL"/>
          </a:p>
        </p:txBody>
      </p:sp>
      <p:sp>
        <p:nvSpPr>
          <p:cNvPr id="10" name="Symbol zastępczy stopki 7"/>
          <p:cNvSpPr>
            <a:spLocks noGrp="1"/>
          </p:cNvSpPr>
          <p:nvPr>
            <p:ph type="ftr" sz="quarter" idx="11"/>
          </p:nvPr>
        </p:nvSpPr>
        <p:spPr/>
        <p:txBody>
          <a:bodyPr/>
          <a:lstStyle>
            <a:lvl1pPr>
              <a:defRPr/>
            </a:lvl1pPr>
          </a:lstStyle>
          <a:p>
            <a:pPr>
              <a:defRPr/>
            </a:pPr>
            <a:endParaRPr lang="pl-PL"/>
          </a:p>
        </p:txBody>
      </p:sp>
      <p:sp>
        <p:nvSpPr>
          <p:cNvPr id="11" name="Symbol zastępczy daty 6"/>
          <p:cNvSpPr>
            <a:spLocks noGrp="1"/>
          </p:cNvSpPr>
          <p:nvPr>
            <p:ph type="dt" sz="half" idx="12"/>
          </p:nvPr>
        </p:nvSpPr>
        <p:spPr/>
        <p:txBody>
          <a:bodyPr/>
          <a:lstStyle>
            <a:lvl1pPr>
              <a:defRPr/>
            </a:lvl1pPr>
          </a:lstStyle>
          <a:p>
            <a:pPr>
              <a:defRPr/>
            </a:pPr>
            <a:fld id="{8546D09D-0CFB-4009-B123-EF9565F17F04}" type="datetimeFigureOut">
              <a:rPr lang="pl-PL"/>
              <a:pPr>
                <a:defRPr/>
              </a:pPr>
              <a:t>2014-05-25</a:t>
            </a:fld>
            <a:endParaRPr lang="pl-PL"/>
          </a:p>
        </p:txBody>
      </p:sp>
    </p:spTree>
  </p:cSld>
  <p:clrMapOvr>
    <a:masterClrMapping/>
  </p:clrMapOvr>
  <p:transition advClick="0"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en-US"/>
          </a:p>
        </p:txBody>
      </p:sp>
      <p:sp>
        <p:nvSpPr>
          <p:cNvPr id="3" name="Symbol zastępczy daty 23"/>
          <p:cNvSpPr>
            <a:spLocks noGrp="1"/>
          </p:cNvSpPr>
          <p:nvPr>
            <p:ph type="dt" sz="half" idx="10"/>
          </p:nvPr>
        </p:nvSpPr>
        <p:spPr/>
        <p:txBody>
          <a:bodyPr/>
          <a:lstStyle>
            <a:lvl1pPr>
              <a:defRPr/>
            </a:lvl1pPr>
          </a:lstStyle>
          <a:p>
            <a:pPr>
              <a:defRPr/>
            </a:pPr>
            <a:fld id="{2A369C23-245F-4CB0-B7BE-EFF9C021B9DA}" type="datetimeFigureOut">
              <a:rPr lang="pl-PL"/>
              <a:pPr>
                <a:defRPr/>
              </a:pPr>
              <a:t>2014-05-25</a:t>
            </a:fld>
            <a:endParaRPr lang="pl-PL"/>
          </a:p>
        </p:txBody>
      </p:sp>
      <p:sp>
        <p:nvSpPr>
          <p:cNvPr id="4" name="Symbol zastępczy stopki 9"/>
          <p:cNvSpPr>
            <a:spLocks noGrp="1"/>
          </p:cNvSpPr>
          <p:nvPr>
            <p:ph type="ftr" sz="quarter" idx="11"/>
          </p:nvPr>
        </p:nvSpPr>
        <p:spPr/>
        <p:txBody>
          <a:bodyPr/>
          <a:lstStyle>
            <a:lvl1pPr>
              <a:defRPr/>
            </a:lvl1pPr>
          </a:lstStyle>
          <a:p>
            <a:pPr>
              <a:defRPr/>
            </a:pPr>
            <a:endParaRPr lang="pl-PL"/>
          </a:p>
        </p:txBody>
      </p:sp>
      <p:sp>
        <p:nvSpPr>
          <p:cNvPr id="5" name="Symbol zastępczy numeru slajdu 21"/>
          <p:cNvSpPr>
            <a:spLocks noGrp="1"/>
          </p:cNvSpPr>
          <p:nvPr>
            <p:ph type="sldNum" sz="quarter" idx="12"/>
          </p:nvPr>
        </p:nvSpPr>
        <p:spPr/>
        <p:txBody>
          <a:bodyPr/>
          <a:lstStyle>
            <a:lvl1pPr>
              <a:defRPr/>
            </a:lvl1pPr>
          </a:lstStyle>
          <a:p>
            <a:pPr>
              <a:defRPr/>
            </a:pPr>
            <a:fld id="{26596E0D-58EF-4B7B-BC87-1DC3F3B6E3B5}" type="slidenum">
              <a:rPr lang="pl-PL"/>
              <a:pPr>
                <a:defRPr/>
              </a:pPr>
              <a:t>‹#›</a:t>
            </a:fld>
            <a:endParaRPr lang="pl-PL"/>
          </a:p>
        </p:txBody>
      </p:sp>
    </p:spTree>
  </p:cSld>
  <p:clrMapOvr>
    <a:masterClrMapping/>
  </p:clrMapOvr>
  <p:transition advClick="0"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23"/>
          <p:cNvSpPr>
            <a:spLocks noGrp="1"/>
          </p:cNvSpPr>
          <p:nvPr>
            <p:ph type="dt" sz="half" idx="10"/>
          </p:nvPr>
        </p:nvSpPr>
        <p:spPr/>
        <p:txBody>
          <a:bodyPr/>
          <a:lstStyle>
            <a:lvl1pPr>
              <a:defRPr/>
            </a:lvl1pPr>
          </a:lstStyle>
          <a:p>
            <a:pPr>
              <a:defRPr/>
            </a:pPr>
            <a:fld id="{60568620-4B6B-4499-92F5-B0239DE6CA66}" type="datetimeFigureOut">
              <a:rPr lang="pl-PL"/>
              <a:pPr>
                <a:defRPr/>
              </a:pPr>
              <a:t>2014-05-25</a:t>
            </a:fld>
            <a:endParaRPr lang="pl-PL"/>
          </a:p>
        </p:txBody>
      </p:sp>
      <p:sp>
        <p:nvSpPr>
          <p:cNvPr id="3" name="Symbol zastępczy stopki 9"/>
          <p:cNvSpPr>
            <a:spLocks noGrp="1"/>
          </p:cNvSpPr>
          <p:nvPr>
            <p:ph type="ftr" sz="quarter" idx="11"/>
          </p:nvPr>
        </p:nvSpPr>
        <p:spPr/>
        <p:txBody>
          <a:bodyPr/>
          <a:lstStyle>
            <a:lvl1pPr>
              <a:defRPr/>
            </a:lvl1pPr>
          </a:lstStyle>
          <a:p>
            <a:pPr>
              <a:defRPr/>
            </a:pPr>
            <a:endParaRPr lang="pl-PL"/>
          </a:p>
        </p:txBody>
      </p:sp>
      <p:sp>
        <p:nvSpPr>
          <p:cNvPr id="4" name="Symbol zastępczy numeru slajdu 21"/>
          <p:cNvSpPr>
            <a:spLocks noGrp="1"/>
          </p:cNvSpPr>
          <p:nvPr>
            <p:ph type="sldNum" sz="quarter" idx="12"/>
          </p:nvPr>
        </p:nvSpPr>
        <p:spPr/>
        <p:txBody>
          <a:bodyPr/>
          <a:lstStyle>
            <a:lvl1pPr>
              <a:defRPr/>
            </a:lvl1pPr>
          </a:lstStyle>
          <a:p>
            <a:pPr>
              <a:defRPr/>
            </a:pPr>
            <a:fld id="{FABDFA8D-DF1E-431F-BC96-C4181505C7A1}" type="slidenum">
              <a:rPr lang="pl-PL"/>
              <a:pPr>
                <a:defRPr/>
              </a:pPr>
              <a:t>‹#›</a:t>
            </a:fld>
            <a:endParaRPr lang="pl-PL"/>
          </a:p>
        </p:txBody>
      </p:sp>
    </p:spTree>
  </p:cSld>
  <p:clrMapOvr>
    <a:masterClrMapping/>
  </p:clrMapOvr>
  <p:transition advClick="0"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9" name="Symbol zastępczy zawartości 28"/>
          <p:cNvSpPr>
            <a:spLocks noGrp="1"/>
          </p:cNvSpPr>
          <p:nvPr>
            <p:ph sz="quarter" idx="1"/>
          </p:nvPr>
        </p:nvSpPr>
        <p:spPr>
          <a:xfrm>
            <a:off x="457200" y="457200"/>
            <a:ext cx="6248400" cy="5715000"/>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3" name="Symbol zastępczy tekstu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pl-PL" smtClean="0"/>
              <a:t>Kliknij, aby edytować style wzorca tekstu</a:t>
            </a:r>
          </a:p>
        </p:txBody>
      </p:sp>
      <p:sp>
        <p:nvSpPr>
          <p:cNvPr id="31" name="Tytuł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pl-PL" smtClean="0"/>
              <a:t>Kliknij, aby edytować styl</a:t>
            </a:r>
            <a:endParaRPr lang="en-US"/>
          </a:p>
        </p:txBody>
      </p:sp>
      <p:sp>
        <p:nvSpPr>
          <p:cNvPr id="5" name="Symbol zastępczy daty 23"/>
          <p:cNvSpPr>
            <a:spLocks noGrp="1"/>
          </p:cNvSpPr>
          <p:nvPr>
            <p:ph type="dt" sz="half" idx="10"/>
          </p:nvPr>
        </p:nvSpPr>
        <p:spPr/>
        <p:txBody>
          <a:bodyPr/>
          <a:lstStyle>
            <a:lvl1pPr>
              <a:defRPr/>
            </a:lvl1pPr>
          </a:lstStyle>
          <a:p>
            <a:pPr>
              <a:defRPr/>
            </a:pPr>
            <a:fld id="{3C464833-1793-4E94-B699-A9ED9EC28057}" type="datetimeFigureOut">
              <a:rPr lang="pl-PL"/>
              <a:pPr>
                <a:defRPr/>
              </a:pPr>
              <a:t>2014-05-25</a:t>
            </a:fld>
            <a:endParaRPr lang="pl-PL"/>
          </a:p>
        </p:txBody>
      </p:sp>
      <p:sp>
        <p:nvSpPr>
          <p:cNvPr id="6" name="Symbol zastępczy stopki 9"/>
          <p:cNvSpPr>
            <a:spLocks noGrp="1"/>
          </p:cNvSpPr>
          <p:nvPr>
            <p:ph type="ftr" sz="quarter" idx="11"/>
          </p:nvPr>
        </p:nvSpPr>
        <p:spPr/>
        <p:txBody>
          <a:bodyPr/>
          <a:lstStyle>
            <a:lvl1pPr>
              <a:defRPr/>
            </a:lvl1pPr>
          </a:lstStyle>
          <a:p>
            <a:pPr>
              <a:defRPr/>
            </a:pPr>
            <a:endParaRPr lang="pl-PL"/>
          </a:p>
        </p:txBody>
      </p:sp>
      <p:sp>
        <p:nvSpPr>
          <p:cNvPr id="7" name="Symbol zastępczy numeru slajdu 21"/>
          <p:cNvSpPr>
            <a:spLocks noGrp="1"/>
          </p:cNvSpPr>
          <p:nvPr>
            <p:ph type="sldNum" sz="quarter" idx="12"/>
          </p:nvPr>
        </p:nvSpPr>
        <p:spPr/>
        <p:txBody>
          <a:bodyPr/>
          <a:lstStyle>
            <a:lvl1pPr>
              <a:defRPr/>
            </a:lvl1pPr>
          </a:lstStyle>
          <a:p>
            <a:pPr>
              <a:defRPr/>
            </a:pPr>
            <a:fld id="{0B9D00A8-F398-48AC-A7BA-EBDB2948CC77}" type="slidenum">
              <a:rPr lang="pl-PL"/>
              <a:pPr>
                <a:defRPr/>
              </a:pPr>
              <a:t>‹#›</a:t>
            </a:fld>
            <a:endParaRPr lang="pl-PL"/>
          </a:p>
        </p:txBody>
      </p:sp>
    </p:spTree>
  </p:cSld>
  <p:clrMapOvr>
    <a:masterClrMapping/>
  </p:clrMapOvr>
  <p:transition advClick="0"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pl-PL" smtClean="0"/>
              <a:t>Kliknij, aby edytować styl</a:t>
            </a:r>
            <a:endParaRPr lang="en-US"/>
          </a:p>
        </p:txBody>
      </p:sp>
      <p:sp>
        <p:nvSpPr>
          <p:cNvPr id="3" name="Symbol zastępczy obrazu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pl-PL" noProof="0" smtClean="0"/>
              <a:t>Kliknij ikonę, aby dodać obraz</a:t>
            </a:r>
            <a:endParaRPr lang="en-US" noProof="0"/>
          </a:p>
        </p:txBody>
      </p:sp>
      <p:sp>
        <p:nvSpPr>
          <p:cNvPr id="4" name="Symbol zastępczy tekstu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pl-PL" smtClean="0"/>
              <a:t>Kliknij, aby edytować style wzorca tekstu</a:t>
            </a:r>
          </a:p>
        </p:txBody>
      </p:sp>
      <p:sp>
        <p:nvSpPr>
          <p:cNvPr id="5" name="Symbol zastępczy daty 23"/>
          <p:cNvSpPr>
            <a:spLocks noGrp="1"/>
          </p:cNvSpPr>
          <p:nvPr>
            <p:ph type="dt" sz="half" idx="10"/>
          </p:nvPr>
        </p:nvSpPr>
        <p:spPr/>
        <p:txBody>
          <a:bodyPr/>
          <a:lstStyle>
            <a:lvl1pPr>
              <a:defRPr/>
            </a:lvl1pPr>
          </a:lstStyle>
          <a:p>
            <a:pPr>
              <a:defRPr/>
            </a:pPr>
            <a:fld id="{76497E54-6E49-41B5-A3EB-EA2C973CCA37}" type="datetimeFigureOut">
              <a:rPr lang="pl-PL"/>
              <a:pPr>
                <a:defRPr/>
              </a:pPr>
              <a:t>2014-05-25</a:t>
            </a:fld>
            <a:endParaRPr lang="pl-PL"/>
          </a:p>
        </p:txBody>
      </p:sp>
      <p:sp>
        <p:nvSpPr>
          <p:cNvPr id="6" name="Symbol zastępczy stopki 9"/>
          <p:cNvSpPr>
            <a:spLocks noGrp="1"/>
          </p:cNvSpPr>
          <p:nvPr>
            <p:ph type="ftr" sz="quarter" idx="11"/>
          </p:nvPr>
        </p:nvSpPr>
        <p:spPr/>
        <p:txBody>
          <a:bodyPr/>
          <a:lstStyle>
            <a:lvl1pPr>
              <a:defRPr/>
            </a:lvl1pPr>
          </a:lstStyle>
          <a:p>
            <a:pPr>
              <a:defRPr/>
            </a:pPr>
            <a:endParaRPr lang="pl-PL"/>
          </a:p>
        </p:txBody>
      </p:sp>
      <p:sp>
        <p:nvSpPr>
          <p:cNvPr id="7" name="Symbol zastępczy numeru slajdu 21"/>
          <p:cNvSpPr>
            <a:spLocks noGrp="1"/>
          </p:cNvSpPr>
          <p:nvPr>
            <p:ph type="sldNum" sz="quarter" idx="12"/>
          </p:nvPr>
        </p:nvSpPr>
        <p:spPr/>
        <p:txBody>
          <a:bodyPr/>
          <a:lstStyle>
            <a:lvl1pPr>
              <a:defRPr/>
            </a:lvl1pPr>
          </a:lstStyle>
          <a:p>
            <a:pPr>
              <a:defRPr/>
            </a:pPr>
            <a:fld id="{20731118-D66E-496C-8EA1-265E93D701DF}" type="slidenum">
              <a:rPr lang="pl-PL"/>
              <a:pPr>
                <a:defRPr/>
              </a:pPr>
              <a:t>‹#›</a:t>
            </a:fld>
            <a:endParaRPr lang="pl-PL"/>
          </a:p>
        </p:txBody>
      </p:sp>
    </p:spTree>
  </p:cSld>
  <p:clrMapOvr>
    <a:masterClrMapping/>
  </p:clrMapOvr>
  <p:transition advClick="0"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26" name="Symbol zastępczy tekstu 8"/>
          <p:cNvSpPr>
            <a:spLocks noGrp="1"/>
          </p:cNvSpPr>
          <p:nvPr>
            <p:ph type="body" idx="1"/>
          </p:nvPr>
        </p:nvSpPr>
        <p:spPr bwMode="auto">
          <a:xfrm>
            <a:off x="457200" y="1447800"/>
            <a:ext cx="8229600" cy="4678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smtClean="0"/>
          </a:p>
        </p:txBody>
      </p:sp>
      <p:sp>
        <p:nvSpPr>
          <p:cNvPr id="24" name="Symbol zastępczy daty 23"/>
          <p:cNvSpPr>
            <a:spLocks noGrp="1"/>
          </p:cNvSpPr>
          <p:nvPr>
            <p:ph type="dt" sz="half" idx="2"/>
          </p:nvPr>
        </p:nvSpPr>
        <p:spPr>
          <a:xfrm>
            <a:off x="5791200" y="6203950"/>
            <a:ext cx="2590800" cy="384175"/>
          </a:xfrm>
          <a:prstGeom prst="rect">
            <a:avLst/>
          </a:prstGeom>
        </p:spPr>
        <p:txBody>
          <a:bodyPr vert="horz" anchor="ctr" anchorCtr="0"/>
          <a:lstStyle>
            <a:lvl1pPr algn="l" eaLnBrk="1" fontAlgn="auto" latinLnBrk="0" hangingPunct="1">
              <a:spcBef>
                <a:spcPts val="0"/>
              </a:spcBef>
              <a:spcAft>
                <a:spcPts val="0"/>
              </a:spcAft>
              <a:defRPr kumimoji="0" sz="1200">
                <a:solidFill>
                  <a:schemeClr val="tx2"/>
                </a:solidFill>
                <a:latin typeface="+mn-lt"/>
                <a:cs typeface="+mn-cs"/>
              </a:defRPr>
            </a:lvl1pPr>
          </a:lstStyle>
          <a:p>
            <a:pPr>
              <a:defRPr/>
            </a:pPr>
            <a:fld id="{85702D4A-FBAF-49F1-8803-D53DD8FBD8CB}" type="datetimeFigureOut">
              <a:rPr lang="pl-PL"/>
              <a:pPr>
                <a:defRPr/>
              </a:pPr>
              <a:t>2014-05-25</a:t>
            </a:fld>
            <a:endParaRPr lang="pl-PL"/>
          </a:p>
        </p:txBody>
      </p:sp>
      <p:sp>
        <p:nvSpPr>
          <p:cNvPr id="10" name="Symbol zastępczy stopki 9"/>
          <p:cNvSpPr>
            <a:spLocks noGrp="1"/>
          </p:cNvSpPr>
          <p:nvPr>
            <p:ph type="ftr" sz="quarter" idx="3"/>
          </p:nvPr>
        </p:nvSpPr>
        <p:spPr>
          <a:xfrm>
            <a:off x="2133600" y="6203950"/>
            <a:ext cx="3581400" cy="384175"/>
          </a:xfrm>
          <a:prstGeom prst="rect">
            <a:avLst/>
          </a:prstGeom>
        </p:spPr>
        <p:txBody>
          <a:bodyPr vert="horz" anchor="ctr" anchorCtr="0"/>
          <a:lstStyle>
            <a:lvl1pPr algn="r" eaLnBrk="1" fontAlgn="auto" latinLnBrk="0" hangingPunct="1">
              <a:spcBef>
                <a:spcPts val="0"/>
              </a:spcBef>
              <a:spcAft>
                <a:spcPts val="0"/>
              </a:spcAft>
              <a:defRPr kumimoji="0" sz="1200">
                <a:solidFill>
                  <a:schemeClr val="tx2"/>
                </a:solidFill>
                <a:latin typeface="+mn-lt"/>
                <a:cs typeface="+mn-cs"/>
              </a:defRPr>
            </a:lvl1pPr>
          </a:lstStyle>
          <a:p>
            <a:pPr>
              <a:defRPr/>
            </a:pPr>
            <a:endParaRPr lang="pl-PL"/>
          </a:p>
        </p:txBody>
      </p:sp>
      <p:sp>
        <p:nvSpPr>
          <p:cNvPr id="22" name="Symbol zastępczy numeru slajdu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fontAlgn="auto" latinLnBrk="0" hangingPunct="1">
              <a:spcBef>
                <a:spcPts val="0"/>
              </a:spcBef>
              <a:spcAft>
                <a:spcPts val="0"/>
              </a:spcAft>
              <a:defRPr kumimoji="0" sz="1600" baseline="0">
                <a:solidFill>
                  <a:schemeClr val="tx2"/>
                </a:solidFill>
                <a:latin typeface="+mn-lt"/>
                <a:cs typeface="+mn-cs"/>
              </a:defRPr>
            </a:lvl1pPr>
          </a:lstStyle>
          <a:p>
            <a:pPr>
              <a:defRPr/>
            </a:pPr>
            <a:fld id="{529130F5-BF94-4A50-B6A0-F7F15655B889}" type="slidenum">
              <a:rPr lang="pl-PL"/>
              <a:pPr>
                <a:defRPr/>
              </a:pPr>
              <a:t>‹#›</a:t>
            </a:fld>
            <a:endParaRPr lang="pl-PL"/>
          </a:p>
        </p:txBody>
      </p:sp>
      <p:sp>
        <p:nvSpPr>
          <p:cNvPr id="5" name="Symbol zastępczy tytułu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pl-PL" smtClean="0"/>
              <a:t>Kliknij, aby edytować styl</a:t>
            </a:r>
            <a:endParaRPr lang="en-US"/>
          </a:p>
        </p:txBody>
      </p:sp>
    </p:spTree>
  </p:cSld>
  <p:clrMap bg1="dk1" tx1="lt1" bg2="dk2" tx2="lt2" accent1="accent1" accent2="accent2" accent3="accent3" accent4="accent4" accent5="accent5" accent6="accent6" hlink="hlink" folHlink="folHlink"/>
  <p:sldLayoutIdLst>
    <p:sldLayoutId id="2147483780" r:id="rId1"/>
    <p:sldLayoutId id="2147483779" r:id="rId2"/>
    <p:sldLayoutId id="2147483781" r:id="rId3"/>
    <p:sldLayoutId id="2147483778" r:id="rId4"/>
    <p:sldLayoutId id="2147483782" r:id="rId5"/>
    <p:sldLayoutId id="2147483777" r:id="rId6"/>
    <p:sldLayoutId id="2147483776" r:id="rId7"/>
    <p:sldLayoutId id="2147483775" r:id="rId8"/>
    <p:sldLayoutId id="2147483774" r:id="rId9"/>
    <p:sldLayoutId id="2147483773" r:id="rId10"/>
    <p:sldLayoutId id="2147483772" r:id="rId11"/>
  </p:sldLayoutIdLst>
  <p:transition advClick="0" advTm="8000"/>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5.png"/><Relationship Id="rId5" Type="http://schemas.openxmlformats.org/officeDocument/2006/relationships/image" Target="../media/image3.w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5" descr="Logo Comeius I"/>
          <p:cNvPicPr>
            <a:picLocks noChangeAspect="1" noChangeArrowheads="1"/>
          </p:cNvPicPr>
          <p:nvPr/>
        </p:nvPicPr>
        <p:blipFill>
          <a:blip r:embed="rId3" cstate="print"/>
          <a:srcRect/>
          <a:stretch>
            <a:fillRect/>
          </a:stretch>
        </p:blipFill>
        <p:spPr bwMode="auto">
          <a:xfrm>
            <a:off x="7092951" y="404814"/>
            <a:ext cx="1367482" cy="1300776"/>
          </a:xfrm>
          <a:prstGeom prst="rect">
            <a:avLst/>
          </a:prstGeom>
          <a:noFill/>
          <a:ln w="9525">
            <a:noFill/>
            <a:miter lim="800000"/>
            <a:headEnd/>
            <a:tailEnd/>
          </a:ln>
        </p:spPr>
      </p:pic>
      <p:sp>
        <p:nvSpPr>
          <p:cNvPr id="3" name="Podtytuł 2"/>
          <p:cNvSpPr>
            <a:spLocks noGrp="1"/>
          </p:cNvSpPr>
          <p:nvPr>
            <p:ph type="subTitle" idx="1"/>
          </p:nvPr>
        </p:nvSpPr>
        <p:spPr>
          <a:xfrm>
            <a:off x="468313" y="4149725"/>
            <a:ext cx="8305800" cy="1143000"/>
          </a:xfrm>
        </p:spPr>
        <p:txBody>
          <a:bodyPr/>
          <a:lstStyle/>
          <a:p>
            <a:pPr eaLnBrk="1" hangingPunct="1"/>
            <a:r>
              <a:rPr lang="pl-PL" dirty="0" smtClean="0">
                <a:latin typeface="Arial" charset="0"/>
              </a:rPr>
              <a:t>Realizacja projektu Comenius</a:t>
            </a:r>
          </a:p>
          <a:p>
            <a:pPr eaLnBrk="1" hangingPunct="1"/>
            <a:r>
              <a:rPr lang="pl-PL" dirty="0" smtClean="0">
                <a:latin typeface="Arial" charset="0"/>
              </a:rPr>
              <a:t>„We </a:t>
            </a:r>
            <a:r>
              <a:rPr lang="pl-PL" dirty="0" err="1" smtClean="0">
                <a:latin typeface="Arial" charset="0"/>
              </a:rPr>
              <a:t>love</a:t>
            </a:r>
            <a:r>
              <a:rPr lang="pl-PL" dirty="0" smtClean="0">
                <a:latin typeface="Arial" charset="0"/>
              </a:rPr>
              <a:t> </a:t>
            </a:r>
            <a:r>
              <a:rPr lang="pl-PL" dirty="0" err="1" smtClean="0">
                <a:latin typeface="Arial" charset="0"/>
              </a:rPr>
              <a:t>nature</a:t>
            </a:r>
            <a:r>
              <a:rPr lang="pl-PL" dirty="0" smtClean="0">
                <a:latin typeface="Arial" charset="0"/>
              </a:rPr>
              <a:t> – </a:t>
            </a:r>
            <a:r>
              <a:rPr lang="pl-PL" dirty="0" err="1" smtClean="0">
                <a:latin typeface="Arial" charset="0"/>
              </a:rPr>
              <a:t>nature</a:t>
            </a:r>
            <a:r>
              <a:rPr lang="pl-PL" dirty="0" smtClean="0">
                <a:latin typeface="Arial" charset="0"/>
              </a:rPr>
              <a:t> </a:t>
            </a:r>
            <a:r>
              <a:rPr lang="pl-PL" dirty="0" err="1" smtClean="0">
                <a:latin typeface="Arial" charset="0"/>
              </a:rPr>
              <a:t>loves</a:t>
            </a:r>
            <a:r>
              <a:rPr lang="pl-PL" dirty="0" smtClean="0">
                <a:latin typeface="Arial" charset="0"/>
              </a:rPr>
              <a:t> </a:t>
            </a:r>
            <a:r>
              <a:rPr lang="pl-PL" dirty="0" err="1" smtClean="0">
                <a:latin typeface="Arial" charset="0"/>
              </a:rPr>
              <a:t>us</a:t>
            </a:r>
            <a:r>
              <a:rPr lang="pl-PL" dirty="0" smtClean="0">
                <a:latin typeface="Arial" charset="0"/>
              </a:rPr>
              <a:t>”</a:t>
            </a:r>
          </a:p>
          <a:p>
            <a:pPr eaLnBrk="1" hangingPunct="1"/>
            <a:r>
              <a:rPr lang="pl-PL" dirty="0" smtClean="0">
                <a:latin typeface="Arial" charset="0"/>
              </a:rPr>
              <a:t>w Szkole Podstawowej w Krzywdzie</a:t>
            </a:r>
          </a:p>
          <a:p>
            <a:pPr eaLnBrk="1" hangingPunct="1"/>
            <a:r>
              <a:rPr lang="pl-PL" dirty="0" smtClean="0">
                <a:latin typeface="Arial" charset="0"/>
              </a:rPr>
              <a:t>Lider tematu: Marzanna Kędra</a:t>
            </a:r>
          </a:p>
        </p:txBody>
      </p:sp>
      <p:sp>
        <p:nvSpPr>
          <p:cNvPr id="2" name="Tytuł 1"/>
          <p:cNvSpPr>
            <a:spLocks noGrp="1"/>
          </p:cNvSpPr>
          <p:nvPr>
            <p:ph type="ctrTitle"/>
          </p:nvPr>
        </p:nvSpPr>
        <p:spPr>
          <a:xfrm>
            <a:off x="471290" y="1130524"/>
            <a:ext cx="8305799" cy="1981200"/>
          </a:xfrm>
        </p:spPr>
        <p:txBody>
          <a:bodyPr/>
          <a:lstStyle/>
          <a:p>
            <a:pPr eaLnBrk="1" fontAlgn="auto" hangingPunct="1">
              <a:spcAft>
                <a:spcPts val="0"/>
              </a:spcAft>
              <a:defRPr/>
            </a:pPr>
            <a:r>
              <a:rPr lang="pl-PL" dirty="0" smtClean="0"/>
              <a:t>ZAGROŻONE  ZWIERZĘTA       I OCHRONA ZWIERZĄT </a:t>
            </a:r>
            <a:endParaRPr lang="pl-PL" dirty="0"/>
          </a:p>
        </p:txBody>
      </p:sp>
      <p:graphicFrame>
        <p:nvGraphicFramePr>
          <p:cNvPr id="1026" name="Object 2"/>
          <p:cNvGraphicFramePr>
            <a:graphicFrameLocks noChangeAspect="1"/>
          </p:cNvGraphicFramePr>
          <p:nvPr/>
        </p:nvGraphicFramePr>
        <p:xfrm>
          <a:off x="8855968" y="6455500"/>
          <a:ext cx="288032" cy="402500"/>
        </p:xfrm>
        <a:graphic>
          <a:graphicData uri="http://schemas.openxmlformats.org/presentationml/2006/ole">
            <mc:AlternateContent xmlns:mc="http://schemas.openxmlformats.org/markup-compatibility/2006">
              <mc:Choice xmlns:v="urn:schemas-microsoft-com:vml" Requires="v">
                <p:oleObj spid="_x0000_s1029" name="Package" showAsIcon="1" r:id="rId4" imgW="1054080" imgH="686880" progId="Package">
                  <p:embed/>
                </p:oleObj>
              </mc:Choice>
              <mc:Fallback>
                <p:oleObj name="Package" showAsIcon="1" r:id="rId4" imgW="1054080" imgH="686880" progId="Package">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55968" y="6455500"/>
                        <a:ext cx="288032" cy="40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 name="Obraz 3"/>
          <p:cNvPicPr>
            <a:picLocks noChangeAspect="1"/>
          </p:cNvPicPr>
          <p:nvPr/>
        </p:nvPicPr>
        <p:blipFill>
          <a:blip r:embed="rId6"/>
          <a:stretch>
            <a:fillRect/>
          </a:stretch>
        </p:blipFill>
        <p:spPr>
          <a:xfrm>
            <a:off x="611560" y="404813"/>
            <a:ext cx="4084674" cy="1152244"/>
          </a:xfrm>
          <a:prstGeom prst="rect">
            <a:avLst/>
          </a:prstGeom>
        </p:spPr>
      </p:pic>
    </p:spTree>
  </p:cSld>
  <p:clrMapOvr>
    <a:masterClrMapping/>
  </p:clrMapOvr>
  <p:transition advClick="0" advTm="8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pPr eaLnBrk="1" fontAlgn="auto" hangingPunct="1">
              <a:spcAft>
                <a:spcPts val="0"/>
              </a:spcAft>
              <a:defRPr/>
            </a:pPr>
            <a:endParaRPr lang="pl-PL"/>
          </a:p>
        </p:txBody>
      </p:sp>
      <p:sp>
        <p:nvSpPr>
          <p:cNvPr id="23555" name="Symbol zastępczy zawartości 4"/>
          <p:cNvSpPr>
            <a:spLocks noGrp="1"/>
          </p:cNvSpPr>
          <p:nvPr>
            <p:ph idx="1"/>
          </p:nvPr>
        </p:nvSpPr>
        <p:spPr/>
        <p:txBody>
          <a:bodyPr/>
          <a:lstStyle/>
          <a:p>
            <a:pPr eaLnBrk="1" hangingPunct="1"/>
            <a:endParaRPr lang="pl-PL" smtClean="0"/>
          </a:p>
        </p:txBody>
      </p:sp>
    </p:spTree>
  </p:cSld>
  <p:clrMapOvr>
    <a:masterClrMapping/>
  </p:clrMapOvr>
  <p:transition advClick="0" advTm="8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ymbol zastępczy zawartości 1"/>
          <p:cNvSpPr>
            <a:spLocks noGrp="1"/>
          </p:cNvSpPr>
          <p:nvPr>
            <p:ph idx="1"/>
          </p:nvPr>
        </p:nvSpPr>
        <p:spPr>
          <a:xfrm>
            <a:off x="468313" y="2420938"/>
            <a:ext cx="8229600" cy="2087562"/>
          </a:xfrm>
        </p:spPr>
        <p:txBody>
          <a:bodyPr/>
          <a:lstStyle/>
          <a:p>
            <a:pPr eaLnBrk="1" hangingPunct="1">
              <a:buFont typeface="Wingdings 2" pitchFamily="18" charset="2"/>
              <a:buNone/>
            </a:pPr>
            <a:r>
              <a:rPr lang="pl-PL" smtClean="0"/>
              <a:t>      </a:t>
            </a:r>
            <a:r>
              <a:rPr lang="pl-PL" sz="2400" smtClean="0"/>
              <a:t>Październik to „Miesiąc ochrony zwierząt”. Dlatego w szkole odbyła się prelekcja o niektórych zwierzętach chronionych i celu ich ochronie, którą wygłosił Pan leśniczy Jacek Mazur.</a:t>
            </a:r>
            <a:endParaRPr lang="pl-PL" smtClean="0"/>
          </a:p>
        </p:txBody>
      </p:sp>
      <p:sp>
        <p:nvSpPr>
          <p:cNvPr id="3" name="Tytuł 2"/>
          <p:cNvSpPr>
            <a:spLocks noGrp="1"/>
          </p:cNvSpPr>
          <p:nvPr>
            <p:ph type="title"/>
          </p:nvPr>
        </p:nvSpPr>
        <p:spPr>
          <a:xfrm>
            <a:off x="395288" y="-1323975"/>
            <a:ext cx="8229600" cy="1117600"/>
          </a:xfrm>
        </p:spPr>
        <p:txBody>
          <a:bodyPr/>
          <a:lstStyle/>
          <a:p>
            <a:pPr eaLnBrk="1" fontAlgn="auto" hangingPunct="1">
              <a:spcAft>
                <a:spcPts val="0"/>
              </a:spcAft>
              <a:defRPr/>
            </a:pPr>
            <a:endParaRPr lang="pl-PL"/>
          </a:p>
        </p:txBody>
      </p:sp>
    </p:spTree>
  </p:cSld>
  <p:clrMapOvr>
    <a:masterClrMapping/>
  </p:clrMapOvr>
  <p:transition advClick="0" advTm="8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pPr eaLnBrk="1" fontAlgn="auto" hangingPunct="1">
              <a:spcAft>
                <a:spcPts val="0"/>
              </a:spcAft>
              <a:defRPr/>
            </a:pPr>
            <a:endParaRPr lang="pl-PL"/>
          </a:p>
        </p:txBody>
      </p:sp>
      <p:pic>
        <p:nvPicPr>
          <p:cNvPr id="25602" name="Symbol zastępczy zawartości 5" descr="P1290603.JPG"/>
          <p:cNvPicPr>
            <a:picLocks noGrp="1" noChangeAspect="1"/>
          </p:cNvPicPr>
          <p:nvPr>
            <p:ph idx="1"/>
          </p:nvPr>
        </p:nvPicPr>
        <p:blipFill>
          <a:blip r:embed="rId2" cstate="print"/>
          <a:srcRect/>
          <a:stretch>
            <a:fillRect/>
          </a:stretch>
        </p:blipFill>
        <p:spPr>
          <a:xfrm rot="20605750">
            <a:off x="779463" y="1081088"/>
            <a:ext cx="3035300" cy="2279650"/>
          </a:xfrm>
        </p:spPr>
      </p:pic>
      <p:pic>
        <p:nvPicPr>
          <p:cNvPr id="25603" name="Obraz 6" descr="P1290588.JPG"/>
          <p:cNvPicPr>
            <a:picLocks noChangeAspect="1"/>
          </p:cNvPicPr>
          <p:nvPr/>
        </p:nvPicPr>
        <p:blipFill>
          <a:blip r:embed="rId3" cstate="print"/>
          <a:srcRect/>
          <a:stretch>
            <a:fillRect/>
          </a:stretch>
        </p:blipFill>
        <p:spPr bwMode="auto">
          <a:xfrm rot="947572">
            <a:off x="4725988" y="1147763"/>
            <a:ext cx="3228975" cy="2425700"/>
          </a:xfrm>
          <a:prstGeom prst="rect">
            <a:avLst/>
          </a:prstGeom>
          <a:noFill/>
          <a:ln w="9525">
            <a:noFill/>
            <a:miter lim="800000"/>
            <a:headEnd/>
            <a:tailEnd/>
          </a:ln>
        </p:spPr>
      </p:pic>
      <p:pic>
        <p:nvPicPr>
          <p:cNvPr id="25604" name="Obraz 7" descr="P1290614.JPG"/>
          <p:cNvPicPr>
            <a:picLocks noChangeAspect="1"/>
          </p:cNvPicPr>
          <p:nvPr/>
        </p:nvPicPr>
        <p:blipFill>
          <a:blip r:embed="rId4" cstate="print"/>
          <a:srcRect/>
          <a:stretch>
            <a:fillRect/>
          </a:stretch>
        </p:blipFill>
        <p:spPr bwMode="auto">
          <a:xfrm rot="306181">
            <a:off x="2555875" y="3716338"/>
            <a:ext cx="3292475" cy="2473325"/>
          </a:xfrm>
          <a:prstGeom prst="rect">
            <a:avLst/>
          </a:prstGeom>
          <a:noFill/>
          <a:ln w="9525">
            <a:noFill/>
            <a:miter lim="800000"/>
            <a:headEnd/>
            <a:tailEnd/>
          </a:ln>
        </p:spPr>
      </p:pic>
    </p:spTree>
  </p:cSld>
  <p:clrMapOvr>
    <a:masterClrMapping/>
  </p:clrMapOvr>
  <p:transition advClick="0" advTm="80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ymbol zastępczy zawartości 1"/>
          <p:cNvSpPr>
            <a:spLocks noGrp="1"/>
          </p:cNvSpPr>
          <p:nvPr>
            <p:ph idx="1"/>
          </p:nvPr>
        </p:nvSpPr>
        <p:spPr>
          <a:xfrm>
            <a:off x="395288" y="1341438"/>
            <a:ext cx="8229600" cy="4319587"/>
          </a:xfrm>
        </p:spPr>
        <p:txBody>
          <a:bodyPr/>
          <a:lstStyle/>
          <a:p>
            <a:pPr eaLnBrk="1" hangingPunct="1">
              <a:buFont typeface="Wingdings 2" pitchFamily="18" charset="2"/>
              <a:buNone/>
            </a:pPr>
            <a:r>
              <a:rPr lang="pl-PL" sz="2400" smtClean="0"/>
              <a:t> Uczniowie klasy IIa  przyłączyli się do udziału  w programie edukacji przyrodniczej „Pomóż ptakom przetrwać zimę”.</a:t>
            </a:r>
          </a:p>
          <a:p>
            <a:pPr eaLnBrk="1" hangingPunct="1">
              <a:buFont typeface="Wingdings 2" pitchFamily="18" charset="2"/>
              <a:buNone/>
            </a:pPr>
            <a:r>
              <a:rPr lang="pl-PL" sz="2400" smtClean="0"/>
              <a:t> Odbyła się pogadanka na temat ptaków, które zostają u nas na zimę oraz przylatują do nas zimą. W tym celu uczniowie wykonali i zawiesili karmniki. Systematycznie czyścili karmniki, uzupełniali pokarm, który sami przynieśli, prowadzili obserwację i spostrzeżenia zapisywali w dzienniczku obserwacji. Wykonywali prace plastyczne, robili zdjęcia.</a:t>
            </a:r>
          </a:p>
        </p:txBody>
      </p:sp>
      <p:sp>
        <p:nvSpPr>
          <p:cNvPr id="3" name="Tytuł 2"/>
          <p:cNvSpPr>
            <a:spLocks noGrp="1"/>
          </p:cNvSpPr>
          <p:nvPr>
            <p:ph type="title"/>
          </p:nvPr>
        </p:nvSpPr>
        <p:spPr>
          <a:xfrm>
            <a:off x="323850" y="-242888"/>
            <a:ext cx="8229600" cy="107950"/>
          </a:xfrm>
        </p:spPr>
        <p:txBody>
          <a:bodyPr>
            <a:normAutofit fontScale="90000"/>
          </a:bodyPr>
          <a:lstStyle/>
          <a:p>
            <a:pPr eaLnBrk="1" fontAlgn="auto" hangingPunct="1">
              <a:spcAft>
                <a:spcPts val="0"/>
              </a:spcAft>
              <a:defRPr/>
            </a:pPr>
            <a:endParaRPr lang="pl-PL"/>
          </a:p>
        </p:txBody>
      </p:sp>
    </p:spTree>
  </p:cSld>
  <p:clrMapOvr>
    <a:masterClrMapping/>
  </p:clrMapOvr>
  <p:transition advClick="0" advTm="80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44000" b="-44000"/>
          </a:stretch>
        </a:blipFill>
        <a:effectLst/>
      </p:bgPr>
    </p:bg>
    <p:spTree>
      <p:nvGrpSpPr>
        <p:cNvPr id="1" name=""/>
        <p:cNvGrpSpPr/>
        <p:nvPr/>
      </p:nvGrpSpPr>
      <p:grpSpPr>
        <a:xfrm>
          <a:off x="0" y="0"/>
          <a:ext cx="0" cy="0"/>
          <a:chOff x="0" y="0"/>
          <a:chExt cx="0" cy="0"/>
        </a:xfrm>
      </p:grpSpPr>
      <p:sp>
        <p:nvSpPr>
          <p:cNvPr id="3" name="Tytuł 2"/>
          <p:cNvSpPr>
            <a:spLocks noGrp="1"/>
          </p:cNvSpPr>
          <p:nvPr>
            <p:ph type="title"/>
          </p:nvPr>
        </p:nvSpPr>
        <p:spPr>
          <a:xfrm>
            <a:off x="395536" y="5445224"/>
            <a:ext cx="8229600" cy="1219200"/>
          </a:xfrm>
        </p:spPr>
        <p:txBody>
          <a:bodyPr/>
          <a:lstStyle/>
          <a:p>
            <a:pPr eaLnBrk="1" fontAlgn="auto" hangingPunct="1">
              <a:spcAft>
                <a:spcPts val="0"/>
              </a:spcAft>
              <a:defRPr/>
            </a:pPr>
            <a:r>
              <a:rPr lang="pl-PL" err="1" smtClean="0">
                <a:solidFill>
                  <a:srgbClr val="FF0000"/>
                </a:solidFill>
              </a:rPr>
              <a:t>Kl.IIa</a:t>
            </a:r>
            <a:r>
              <a:rPr lang="pl-PL" smtClean="0">
                <a:solidFill>
                  <a:srgbClr val="FF0000"/>
                </a:solidFill>
              </a:rPr>
              <a:t> dokarmia </a:t>
            </a:r>
            <a:r>
              <a:rPr lang="pl-PL" err="1" smtClean="0">
                <a:solidFill>
                  <a:srgbClr val="FF0000"/>
                </a:solidFill>
              </a:rPr>
              <a:t>ptaki.</a:t>
            </a:r>
            <a:r>
              <a:rPr lang="pl-PL" err="1" smtClean="0">
                <a:solidFill>
                  <a:srgbClr val="FF0000"/>
                </a:solidFill>
                <a:sym typeface="Wingdings" pitchFamily="2" charset="2"/>
              </a:rPr>
              <a:t></a:t>
            </a:r>
            <a:endParaRPr lang="pl-PL">
              <a:solidFill>
                <a:srgbClr val="FF0000"/>
              </a:solidFill>
            </a:endParaRPr>
          </a:p>
        </p:txBody>
      </p:sp>
      <p:sp>
        <p:nvSpPr>
          <p:cNvPr id="27651" name="Symbol zastępczy zawartości 4"/>
          <p:cNvSpPr>
            <a:spLocks noGrp="1"/>
          </p:cNvSpPr>
          <p:nvPr>
            <p:ph idx="1"/>
          </p:nvPr>
        </p:nvSpPr>
        <p:spPr>
          <a:xfrm>
            <a:off x="457200" y="1524000"/>
            <a:ext cx="8229600" cy="3776663"/>
          </a:xfrm>
        </p:spPr>
        <p:txBody>
          <a:bodyPr/>
          <a:lstStyle/>
          <a:p>
            <a:pPr eaLnBrk="1" hangingPunct="1"/>
            <a:endParaRPr lang="pl-PL" smtClean="0"/>
          </a:p>
        </p:txBody>
      </p:sp>
    </p:spTree>
  </p:cSld>
  <p:clrMapOvr>
    <a:masterClrMapping/>
  </p:clrMapOvr>
  <p:transition advClick="0" advTm="800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Symbol zastępczy zawartości 3" descr="IMG_2916.JPG"/>
          <p:cNvPicPr>
            <a:picLocks noGrp="1" noChangeAspect="1"/>
          </p:cNvPicPr>
          <p:nvPr>
            <p:ph idx="1"/>
          </p:nvPr>
        </p:nvPicPr>
        <p:blipFill>
          <a:blip r:embed="rId2" cstate="print"/>
          <a:srcRect/>
          <a:stretch>
            <a:fillRect/>
          </a:stretch>
        </p:blipFill>
        <p:spPr>
          <a:xfrm>
            <a:off x="2266950" y="663575"/>
            <a:ext cx="4486275" cy="5980113"/>
          </a:xfrm>
        </p:spPr>
      </p:pic>
      <p:sp>
        <p:nvSpPr>
          <p:cNvPr id="3" name="Tytuł 2"/>
          <p:cNvSpPr>
            <a:spLocks noGrp="1"/>
          </p:cNvSpPr>
          <p:nvPr>
            <p:ph type="title"/>
          </p:nvPr>
        </p:nvSpPr>
        <p:spPr/>
        <p:txBody>
          <a:bodyPr/>
          <a:lstStyle/>
          <a:p>
            <a:pPr eaLnBrk="1" fontAlgn="auto" hangingPunct="1">
              <a:spcAft>
                <a:spcPts val="0"/>
              </a:spcAft>
              <a:defRPr/>
            </a:pPr>
            <a:endParaRPr lang="pl-PL"/>
          </a:p>
        </p:txBody>
      </p:sp>
    </p:spTree>
  </p:cSld>
  <p:clrMapOvr>
    <a:masterClrMapping/>
  </p:clrMapOvr>
  <p:transition advClick="0" advTm="800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 name="Tytuł 2"/>
          <p:cNvSpPr>
            <a:spLocks noGrp="1"/>
          </p:cNvSpPr>
          <p:nvPr>
            <p:ph type="title"/>
          </p:nvPr>
        </p:nvSpPr>
        <p:spPr>
          <a:xfrm>
            <a:off x="251520" y="5733256"/>
            <a:ext cx="8229600" cy="1124744"/>
          </a:xfrm>
        </p:spPr>
        <p:txBody>
          <a:bodyPr>
            <a:normAutofit fontScale="90000"/>
          </a:bodyPr>
          <a:lstStyle/>
          <a:p>
            <a:pPr eaLnBrk="1" fontAlgn="auto" hangingPunct="1">
              <a:spcAft>
                <a:spcPts val="0"/>
              </a:spcAft>
              <a:defRPr/>
            </a:pPr>
            <a:r>
              <a:rPr lang="pl-PL" smtClean="0">
                <a:solidFill>
                  <a:srgbClr val="FF0000"/>
                </a:solidFill>
              </a:rPr>
              <a:t>Czyścimy </a:t>
            </a:r>
            <a:r>
              <a:rPr lang="pl-PL" err="1" smtClean="0">
                <a:solidFill>
                  <a:srgbClr val="FF0000"/>
                </a:solidFill>
              </a:rPr>
              <a:t>karmnik,wsypiemy</a:t>
            </a:r>
            <a:r>
              <a:rPr lang="pl-PL" smtClean="0">
                <a:solidFill>
                  <a:srgbClr val="FF0000"/>
                </a:solidFill>
              </a:rPr>
              <a:t> ziarenka maku.</a:t>
            </a:r>
            <a:endParaRPr lang="pl-PL">
              <a:solidFill>
                <a:srgbClr val="FF0000"/>
              </a:solidFill>
            </a:endParaRPr>
          </a:p>
        </p:txBody>
      </p:sp>
      <p:sp>
        <p:nvSpPr>
          <p:cNvPr id="29699" name="Symbol zastępczy zawartości 4"/>
          <p:cNvSpPr>
            <a:spLocks noGrp="1"/>
          </p:cNvSpPr>
          <p:nvPr>
            <p:ph idx="1"/>
          </p:nvPr>
        </p:nvSpPr>
        <p:spPr>
          <a:xfrm>
            <a:off x="395288" y="908050"/>
            <a:ext cx="8229600" cy="4572000"/>
          </a:xfrm>
        </p:spPr>
        <p:txBody>
          <a:bodyPr/>
          <a:lstStyle/>
          <a:p>
            <a:pPr eaLnBrk="1" hangingPunct="1"/>
            <a:endParaRPr lang="pl-PL" smtClean="0"/>
          </a:p>
        </p:txBody>
      </p:sp>
    </p:spTree>
  </p:cSld>
  <p:clrMapOvr>
    <a:masterClrMapping/>
  </p:clrMapOvr>
  <p:transition advClick="0" advTm="120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 name="Tytuł 2"/>
          <p:cNvSpPr>
            <a:spLocks noGrp="1"/>
          </p:cNvSpPr>
          <p:nvPr>
            <p:ph type="title"/>
          </p:nvPr>
        </p:nvSpPr>
        <p:spPr>
          <a:xfrm>
            <a:off x="251520" y="5445224"/>
            <a:ext cx="8229600" cy="1219200"/>
          </a:xfrm>
        </p:spPr>
        <p:txBody>
          <a:bodyPr/>
          <a:lstStyle/>
          <a:p>
            <a:pPr eaLnBrk="1" fontAlgn="auto" hangingPunct="1">
              <a:spcAft>
                <a:spcPts val="0"/>
              </a:spcAft>
              <a:defRPr/>
            </a:pPr>
            <a:r>
              <a:rPr lang="pl-PL" smtClean="0">
                <a:solidFill>
                  <a:srgbClr val="FF0000"/>
                </a:solidFill>
              </a:rPr>
              <a:t>Bo jak nie my to </a:t>
            </a:r>
            <a:r>
              <a:rPr lang="pl-PL" err="1" smtClean="0">
                <a:solidFill>
                  <a:srgbClr val="FF0000"/>
                </a:solidFill>
              </a:rPr>
              <a:t>kto?</a:t>
            </a:r>
            <a:r>
              <a:rPr lang="pl-PL" err="1" smtClean="0">
                <a:solidFill>
                  <a:srgbClr val="FF0000"/>
                </a:solidFill>
                <a:sym typeface="Wingdings" pitchFamily="2" charset="2"/>
              </a:rPr>
              <a:t></a:t>
            </a:r>
            <a:endParaRPr lang="pl-PL">
              <a:solidFill>
                <a:srgbClr val="FF0000"/>
              </a:solidFill>
            </a:endParaRPr>
          </a:p>
        </p:txBody>
      </p:sp>
      <p:sp>
        <p:nvSpPr>
          <p:cNvPr id="31747" name="Symbol zastępczy zawartości 4"/>
          <p:cNvSpPr>
            <a:spLocks noGrp="1"/>
          </p:cNvSpPr>
          <p:nvPr>
            <p:ph idx="1"/>
          </p:nvPr>
        </p:nvSpPr>
        <p:spPr>
          <a:xfrm>
            <a:off x="457200" y="1524000"/>
            <a:ext cx="8229600" cy="3417888"/>
          </a:xfrm>
        </p:spPr>
        <p:txBody>
          <a:bodyPr/>
          <a:lstStyle/>
          <a:p>
            <a:pPr eaLnBrk="1" hangingPunct="1"/>
            <a:endParaRPr lang="pl-PL" smtClean="0"/>
          </a:p>
        </p:txBody>
      </p:sp>
    </p:spTree>
  </p:cSld>
  <p:clrMapOvr>
    <a:masterClrMapping/>
  </p:clrMapOvr>
  <p:transition advClick="0" advTm="8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 name="Tytuł 2"/>
          <p:cNvSpPr>
            <a:spLocks noGrp="1"/>
          </p:cNvSpPr>
          <p:nvPr>
            <p:ph type="title"/>
          </p:nvPr>
        </p:nvSpPr>
        <p:spPr>
          <a:xfrm>
            <a:off x="323528" y="5638800"/>
            <a:ext cx="8229600" cy="1219200"/>
          </a:xfrm>
        </p:spPr>
        <p:txBody>
          <a:bodyPr/>
          <a:lstStyle/>
          <a:p>
            <a:pPr eaLnBrk="1" fontAlgn="auto" hangingPunct="1">
              <a:spcAft>
                <a:spcPts val="0"/>
              </a:spcAft>
              <a:defRPr/>
            </a:pPr>
            <a:r>
              <a:rPr lang="pl-PL" smtClean="0">
                <a:solidFill>
                  <a:srgbClr val="FF0000"/>
                </a:solidFill>
              </a:rPr>
              <a:t>Karmniki są wszędzie.</a:t>
            </a:r>
            <a:endParaRPr lang="pl-PL">
              <a:solidFill>
                <a:srgbClr val="FF0000"/>
              </a:solidFill>
            </a:endParaRPr>
          </a:p>
        </p:txBody>
      </p:sp>
      <p:sp>
        <p:nvSpPr>
          <p:cNvPr id="32771" name="Symbol zastępczy zawartości 6"/>
          <p:cNvSpPr>
            <a:spLocks noGrp="1"/>
          </p:cNvSpPr>
          <p:nvPr>
            <p:ph idx="1"/>
          </p:nvPr>
        </p:nvSpPr>
        <p:spPr/>
        <p:txBody>
          <a:bodyPr/>
          <a:lstStyle/>
          <a:p>
            <a:pPr eaLnBrk="1" hangingPunct="1"/>
            <a:endParaRPr lang="pl-PL" smtClean="0"/>
          </a:p>
        </p:txBody>
      </p:sp>
    </p:spTree>
  </p:cSld>
  <p:clrMapOvr>
    <a:masterClrMapping/>
  </p:clrMapOvr>
  <p:transition advClick="0" advTm="8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 name="Tytuł 2"/>
          <p:cNvSpPr>
            <a:spLocks noGrp="1"/>
          </p:cNvSpPr>
          <p:nvPr>
            <p:ph type="title"/>
          </p:nvPr>
        </p:nvSpPr>
        <p:spPr>
          <a:xfrm>
            <a:off x="107504" y="5813648"/>
            <a:ext cx="8229600" cy="1044352"/>
          </a:xfrm>
        </p:spPr>
        <p:txBody>
          <a:bodyPr/>
          <a:lstStyle/>
          <a:p>
            <a:pPr eaLnBrk="1" fontAlgn="auto" hangingPunct="1">
              <a:spcAft>
                <a:spcPts val="0"/>
              </a:spcAft>
              <a:defRPr/>
            </a:pPr>
            <a:r>
              <a:rPr lang="pl-PL" err="1" smtClean="0">
                <a:solidFill>
                  <a:srgbClr val="FF0000"/>
                </a:solidFill>
              </a:rPr>
              <a:t>Kl.Ia</a:t>
            </a:r>
            <a:r>
              <a:rPr lang="pl-PL" smtClean="0">
                <a:solidFill>
                  <a:srgbClr val="FF0000"/>
                </a:solidFill>
              </a:rPr>
              <a:t> dokarmia ptaki.</a:t>
            </a:r>
            <a:endParaRPr lang="pl-PL">
              <a:solidFill>
                <a:srgbClr val="FF0000"/>
              </a:solidFill>
            </a:endParaRPr>
          </a:p>
        </p:txBody>
      </p:sp>
      <p:sp>
        <p:nvSpPr>
          <p:cNvPr id="33795" name="Symbol zastępczy zawartości 6"/>
          <p:cNvSpPr>
            <a:spLocks noGrp="1"/>
          </p:cNvSpPr>
          <p:nvPr>
            <p:ph idx="1"/>
          </p:nvPr>
        </p:nvSpPr>
        <p:spPr>
          <a:xfrm>
            <a:off x="0" y="333375"/>
            <a:ext cx="8229600" cy="4572000"/>
          </a:xfrm>
        </p:spPr>
        <p:txBody>
          <a:bodyPr/>
          <a:lstStyle/>
          <a:p>
            <a:pPr eaLnBrk="1" hangingPunct="1"/>
            <a:endParaRPr lang="pl-PL" smtClean="0"/>
          </a:p>
        </p:txBody>
      </p:sp>
    </p:spTree>
  </p:cSld>
  <p:clrMapOvr>
    <a:masterClrMapping/>
  </p:clrMapOvr>
  <p:transition advClick="0" advTm="8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ymbol zastępczy zawartości 1"/>
          <p:cNvSpPr>
            <a:spLocks noGrp="1"/>
          </p:cNvSpPr>
          <p:nvPr>
            <p:ph idx="1"/>
          </p:nvPr>
        </p:nvSpPr>
        <p:spPr>
          <a:xfrm>
            <a:off x="468313" y="908050"/>
            <a:ext cx="8229600" cy="4392613"/>
          </a:xfrm>
        </p:spPr>
        <p:txBody>
          <a:bodyPr/>
          <a:lstStyle/>
          <a:p>
            <a:pPr eaLnBrk="1" hangingPunct="1">
              <a:buFont typeface="Wingdings 2" pitchFamily="18" charset="2"/>
              <a:buNone/>
            </a:pPr>
            <a:r>
              <a:rPr lang="pl-PL" sz="2800" smtClean="0"/>
              <a:t>      </a:t>
            </a:r>
          </a:p>
          <a:p>
            <a:pPr eaLnBrk="1" hangingPunct="1">
              <a:buFont typeface="Wingdings 2" pitchFamily="18" charset="2"/>
              <a:buNone/>
            </a:pPr>
            <a:r>
              <a:rPr lang="pl-PL" sz="2800" smtClean="0"/>
              <a:t>   W ramach realizacji programu Comenius</a:t>
            </a:r>
            <a:r>
              <a:rPr lang="pl-PL" sz="2800" smtClean="0">
                <a:latin typeface="Arial" charset="0"/>
              </a:rPr>
              <a:t> „</a:t>
            </a:r>
            <a:r>
              <a:rPr lang="pl-PL" sz="2800" smtClean="0"/>
              <a:t>We love nature – nature loves us”  uczniowie kl.IIa wykonywali szereg działań. Prace podejmowane były podczas zajęć lekcyjnych, jak również na kole Klubu Naszej Ziemi. Sporządzali notatki, wykonywali prace plastyczne na konkurs ogłoszony przez Nadleśnictwo Łuków   pt. „Leśnik gospodarzem lasu”.  Oto niektóre z nich: </a:t>
            </a:r>
          </a:p>
          <a:p>
            <a:pPr eaLnBrk="1" hangingPunct="1">
              <a:buFont typeface="Wingdings 2" pitchFamily="18" charset="2"/>
              <a:buNone/>
            </a:pPr>
            <a:r>
              <a:rPr lang="pl-PL" sz="2400" smtClean="0"/>
              <a:t>       </a:t>
            </a:r>
            <a:endParaRPr lang="pl-PL" smtClean="0"/>
          </a:p>
          <a:p>
            <a:pPr eaLnBrk="1" hangingPunct="1">
              <a:buFont typeface="Wingdings 2" pitchFamily="18" charset="2"/>
              <a:buNone/>
            </a:pPr>
            <a:endParaRPr lang="pl-PL" smtClean="0"/>
          </a:p>
          <a:p>
            <a:pPr eaLnBrk="1" hangingPunct="1">
              <a:buFont typeface="Wingdings 2" pitchFamily="18" charset="2"/>
              <a:buNone/>
            </a:pPr>
            <a:endParaRPr lang="pl-PL" smtClean="0"/>
          </a:p>
          <a:p>
            <a:pPr eaLnBrk="1" hangingPunct="1">
              <a:buFont typeface="Wingdings 2" pitchFamily="18" charset="2"/>
              <a:buNone/>
            </a:pPr>
            <a:endParaRPr lang="pl-PL" smtClean="0"/>
          </a:p>
          <a:p>
            <a:pPr eaLnBrk="1" hangingPunct="1">
              <a:buFont typeface="Wingdings 2" pitchFamily="18" charset="2"/>
              <a:buNone/>
            </a:pPr>
            <a:endParaRPr lang="pl-PL" smtClean="0"/>
          </a:p>
          <a:p>
            <a:pPr eaLnBrk="1" hangingPunct="1">
              <a:buFont typeface="Wingdings 2" pitchFamily="18" charset="2"/>
              <a:buNone/>
            </a:pPr>
            <a:endParaRPr lang="pl-PL" smtClean="0"/>
          </a:p>
          <a:p>
            <a:pPr eaLnBrk="1" hangingPunct="1">
              <a:buFont typeface="Wingdings 2" pitchFamily="18" charset="2"/>
              <a:buNone/>
            </a:pPr>
            <a:endParaRPr lang="pl-PL" smtClean="0"/>
          </a:p>
          <a:p>
            <a:pPr eaLnBrk="1" hangingPunct="1">
              <a:buFont typeface="Wingdings 2" pitchFamily="18" charset="2"/>
              <a:buNone/>
            </a:pPr>
            <a:endParaRPr lang="pl-PL" smtClean="0"/>
          </a:p>
          <a:p>
            <a:pPr eaLnBrk="1" hangingPunct="1">
              <a:buFont typeface="Wingdings 2" pitchFamily="18" charset="2"/>
              <a:buNone/>
            </a:pPr>
            <a:endParaRPr lang="pl-PL" smtClean="0"/>
          </a:p>
          <a:p>
            <a:pPr eaLnBrk="1" hangingPunct="1">
              <a:buFont typeface="Wingdings 2" pitchFamily="18" charset="2"/>
              <a:buNone/>
            </a:pPr>
            <a:endParaRPr lang="pl-PL" smtClean="0"/>
          </a:p>
          <a:p>
            <a:pPr eaLnBrk="1" hangingPunct="1">
              <a:buFont typeface="Wingdings 2" pitchFamily="18" charset="2"/>
              <a:buNone/>
            </a:pPr>
            <a:endParaRPr lang="pl-PL" smtClean="0"/>
          </a:p>
          <a:p>
            <a:pPr eaLnBrk="1" hangingPunct="1">
              <a:buFont typeface="Wingdings 2" pitchFamily="18" charset="2"/>
              <a:buNone/>
            </a:pPr>
            <a:endParaRPr lang="pl-PL" smtClean="0"/>
          </a:p>
          <a:p>
            <a:pPr eaLnBrk="1" hangingPunct="1">
              <a:buFont typeface="Wingdings 2" pitchFamily="18" charset="2"/>
              <a:buNone/>
            </a:pPr>
            <a:endParaRPr lang="pl-PL" smtClean="0"/>
          </a:p>
          <a:p>
            <a:pPr eaLnBrk="1" hangingPunct="1">
              <a:buFont typeface="Wingdings 2" pitchFamily="18" charset="2"/>
              <a:buNone/>
            </a:pPr>
            <a:endParaRPr lang="pl-PL" smtClean="0"/>
          </a:p>
          <a:p>
            <a:pPr eaLnBrk="1" hangingPunct="1">
              <a:buFont typeface="Wingdings 2" pitchFamily="18" charset="2"/>
              <a:buNone/>
            </a:pPr>
            <a:endParaRPr lang="pl-PL" smtClean="0"/>
          </a:p>
          <a:p>
            <a:pPr eaLnBrk="1" hangingPunct="1">
              <a:buFont typeface="Wingdings 2" pitchFamily="18" charset="2"/>
              <a:buNone/>
            </a:pPr>
            <a:endParaRPr lang="pl-PL" smtClean="0"/>
          </a:p>
          <a:p>
            <a:pPr eaLnBrk="1" hangingPunct="1">
              <a:buFont typeface="Wingdings 2" pitchFamily="18" charset="2"/>
              <a:buNone/>
            </a:pPr>
            <a:endParaRPr lang="pl-PL" smtClean="0"/>
          </a:p>
          <a:p>
            <a:pPr eaLnBrk="1" hangingPunct="1">
              <a:buFont typeface="Wingdings 2" pitchFamily="18" charset="2"/>
              <a:buNone/>
            </a:pPr>
            <a:endParaRPr lang="pl-PL" smtClean="0"/>
          </a:p>
          <a:p>
            <a:pPr eaLnBrk="1" hangingPunct="1">
              <a:buFont typeface="Wingdings 2" pitchFamily="18" charset="2"/>
              <a:buNone/>
            </a:pPr>
            <a:endParaRPr lang="pl-PL" smtClean="0"/>
          </a:p>
          <a:p>
            <a:pPr eaLnBrk="1" hangingPunct="1">
              <a:buFont typeface="Wingdings 2" pitchFamily="18" charset="2"/>
              <a:buNone/>
            </a:pPr>
            <a:endParaRPr lang="pl-PL" smtClean="0"/>
          </a:p>
          <a:p>
            <a:pPr eaLnBrk="1" hangingPunct="1">
              <a:buFont typeface="Wingdings 2" pitchFamily="18" charset="2"/>
              <a:buNone/>
            </a:pPr>
            <a:endParaRPr lang="pl-PL" smtClean="0"/>
          </a:p>
          <a:p>
            <a:pPr eaLnBrk="1" hangingPunct="1">
              <a:buFont typeface="Wingdings 2" pitchFamily="18" charset="2"/>
              <a:buNone/>
            </a:pPr>
            <a:endParaRPr lang="pl-PL" smtClean="0"/>
          </a:p>
          <a:p>
            <a:pPr eaLnBrk="1" hangingPunct="1">
              <a:buFont typeface="Wingdings 2" pitchFamily="18" charset="2"/>
              <a:buNone/>
            </a:pPr>
            <a:endParaRPr lang="pl-PL" smtClean="0"/>
          </a:p>
          <a:p>
            <a:pPr eaLnBrk="1" hangingPunct="1">
              <a:buFont typeface="Wingdings 2" pitchFamily="18" charset="2"/>
              <a:buNone/>
            </a:pPr>
            <a:endParaRPr lang="pl-PL" smtClean="0"/>
          </a:p>
          <a:p>
            <a:pPr eaLnBrk="1" hangingPunct="1">
              <a:buFont typeface="Wingdings 2" pitchFamily="18" charset="2"/>
              <a:buNone/>
            </a:pPr>
            <a:endParaRPr lang="pl-PL" smtClean="0"/>
          </a:p>
          <a:p>
            <a:pPr eaLnBrk="1" hangingPunct="1">
              <a:buFont typeface="Wingdings 2" pitchFamily="18" charset="2"/>
              <a:buNone/>
            </a:pPr>
            <a:endParaRPr lang="pl-PL" smtClean="0"/>
          </a:p>
          <a:p>
            <a:pPr eaLnBrk="1" hangingPunct="1">
              <a:buFont typeface="Wingdings 2" pitchFamily="18" charset="2"/>
              <a:buNone/>
            </a:pPr>
            <a:endParaRPr lang="pl-PL" smtClean="0"/>
          </a:p>
          <a:p>
            <a:pPr eaLnBrk="1" hangingPunct="1">
              <a:buFont typeface="Wingdings 2" pitchFamily="18" charset="2"/>
              <a:buNone/>
            </a:pPr>
            <a:endParaRPr lang="pl-PL" smtClean="0"/>
          </a:p>
          <a:p>
            <a:pPr eaLnBrk="1" hangingPunct="1">
              <a:buFont typeface="Wingdings 2" pitchFamily="18" charset="2"/>
              <a:buNone/>
            </a:pPr>
            <a:endParaRPr lang="pl-PL" smtClean="0"/>
          </a:p>
          <a:p>
            <a:pPr eaLnBrk="1" hangingPunct="1">
              <a:buFont typeface="Wingdings 2" pitchFamily="18" charset="2"/>
              <a:buNone/>
            </a:pPr>
            <a:endParaRPr lang="pl-PL" smtClean="0"/>
          </a:p>
          <a:p>
            <a:pPr eaLnBrk="1" hangingPunct="1">
              <a:buFont typeface="Wingdings 2" pitchFamily="18" charset="2"/>
              <a:buNone/>
            </a:pPr>
            <a:endParaRPr lang="pl-PL" smtClean="0"/>
          </a:p>
          <a:p>
            <a:pPr eaLnBrk="1" hangingPunct="1">
              <a:buFont typeface="Wingdings 2" pitchFamily="18" charset="2"/>
              <a:buNone/>
            </a:pPr>
            <a:endParaRPr lang="pl-PL" smtClean="0"/>
          </a:p>
          <a:p>
            <a:pPr eaLnBrk="1" hangingPunct="1">
              <a:buFont typeface="Wingdings 2" pitchFamily="18" charset="2"/>
              <a:buNone/>
            </a:pPr>
            <a:endParaRPr lang="pl-PL" smtClean="0"/>
          </a:p>
          <a:p>
            <a:pPr eaLnBrk="1" hangingPunct="1">
              <a:buFont typeface="Wingdings 2" pitchFamily="18" charset="2"/>
              <a:buNone/>
            </a:pPr>
            <a:endParaRPr lang="pl-PL" smtClean="0"/>
          </a:p>
          <a:p>
            <a:pPr eaLnBrk="1" hangingPunct="1">
              <a:buFont typeface="Wingdings 2" pitchFamily="18" charset="2"/>
              <a:buNone/>
            </a:pPr>
            <a:endParaRPr lang="pl-PL" smtClean="0"/>
          </a:p>
          <a:p>
            <a:pPr eaLnBrk="1" hangingPunct="1">
              <a:buFont typeface="Wingdings 2" pitchFamily="18" charset="2"/>
              <a:buNone/>
            </a:pPr>
            <a:endParaRPr lang="pl-PL" smtClean="0"/>
          </a:p>
          <a:p>
            <a:pPr eaLnBrk="1" hangingPunct="1">
              <a:buFont typeface="Wingdings 2" pitchFamily="18" charset="2"/>
              <a:buNone/>
            </a:pPr>
            <a:endParaRPr lang="pl-PL" smtClean="0"/>
          </a:p>
          <a:p>
            <a:pPr eaLnBrk="1" hangingPunct="1">
              <a:buFont typeface="Wingdings 2" pitchFamily="18" charset="2"/>
              <a:buNone/>
            </a:pPr>
            <a:endParaRPr lang="pl-PL" smtClean="0"/>
          </a:p>
          <a:p>
            <a:pPr eaLnBrk="1" hangingPunct="1">
              <a:buFont typeface="Wingdings 2" pitchFamily="18" charset="2"/>
              <a:buNone/>
            </a:pPr>
            <a:endParaRPr lang="pl-PL" smtClean="0"/>
          </a:p>
          <a:p>
            <a:pPr eaLnBrk="1" hangingPunct="1">
              <a:buFont typeface="Wingdings 2" pitchFamily="18" charset="2"/>
              <a:buNone/>
            </a:pPr>
            <a:endParaRPr lang="pl-PL" smtClean="0"/>
          </a:p>
          <a:p>
            <a:pPr eaLnBrk="1" hangingPunct="1">
              <a:buFont typeface="Wingdings 2" pitchFamily="18" charset="2"/>
              <a:buNone/>
            </a:pPr>
            <a:endParaRPr lang="pl-PL" smtClean="0"/>
          </a:p>
          <a:p>
            <a:pPr eaLnBrk="1" hangingPunct="1">
              <a:buFont typeface="Wingdings 2" pitchFamily="18" charset="2"/>
              <a:buNone/>
            </a:pPr>
            <a:endParaRPr lang="pl-PL" smtClean="0"/>
          </a:p>
          <a:p>
            <a:pPr eaLnBrk="1" hangingPunct="1">
              <a:buFont typeface="Wingdings 2" pitchFamily="18" charset="2"/>
              <a:buNone/>
            </a:pPr>
            <a:endParaRPr lang="pl-PL" smtClean="0"/>
          </a:p>
          <a:p>
            <a:pPr eaLnBrk="1" hangingPunct="1">
              <a:buFont typeface="Wingdings 2" pitchFamily="18" charset="2"/>
              <a:buNone/>
            </a:pPr>
            <a:endParaRPr lang="pl-PL" smtClean="0"/>
          </a:p>
          <a:p>
            <a:pPr eaLnBrk="1" hangingPunct="1">
              <a:buFont typeface="Wingdings 2" pitchFamily="18" charset="2"/>
              <a:buNone/>
            </a:pPr>
            <a:endParaRPr lang="pl-PL" smtClean="0"/>
          </a:p>
          <a:p>
            <a:pPr eaLnBrk="1" hangingPunct="1">
              <a:buFont typeface="Wingdings 2" pitchFamily="18" charset="2"/>
              <a:buNone/>
            </a:pPr>
            <a:endParaRPr lang="pl-PL" smtClean="0"/>
          </a:p>
          <a:p>
            <a:pPr eaLnBrk="1" hangingPunct="1">
              <a:buFont typeface="Wingdings 2" pitchFamily="18" charset="2"/>
              <a:buNone/>
            </a:pPr>
            <a:endParaRPr lang="pl-PL" smtClean="0"/>
          </a:p>
          <a:p>
            <a:pPr eaLnBrk="1" hangingPunct="1">
              <a:buFont typeface="Wingdings 2" pitchFamily="18" charset="2"/>
              <a:buNone/>
            </a:pPr>
            <a:endParaRPr lang="pl-PL" smtClean="0"/>
          </a:p>
          <a:p>
            <a:pPr eaLnBrk="1" hangingPunct="1">
              <a:buFont typeface="Wingdings 2" pitchFamily="18" charset="2"/>
              <a:buNone/>
            </a:pPr>
            <a:endParaRPr lang="pl-PL" smtClean="0"/>
          </a:p>
          <a:p>
            <a:pPr eaLnBrk="1" hangingPunct="1">
              <a:buFont typeface="Wingdings 2" pitchFamily="18" charset="2"/>
              <a:buNone/>
            </a:pPr>
            <a:endParaRPr lang="pl-PL" smtClean="0"/>
          </a:p>
          <a:p>
            <a:pPr eaLnBrk="1" hangingPunct="1">
              <a:buFont typeface="Wingdings 2" pitchFamily="18" charset="2"/>
              <a:buNone/>
            </a:pPr>
            <a:endParaRPr lang="pl-PL" smtClean="0"/>
          </a:p>
          <a:p>
            <a:pPr eaLnBrk="1" hangingPunct="1">
              <a:buFont typeface="Wingdings 2" pitchFamily="18" charset="2"/>
              <a:buNone/>
            </a:pPr>
            <a:endParaRPr lang="pl-PL" smtClean="0"/>
          </a:p>
          <a:p>
            <a:pPr eaLnBrk="1" hangingPunct="1">
              <a:buFont typeface="Wingdings 2" pitchFamily="18" charset="2"/>
              <a:buNone/>
            </a:pPr>
            <a:endParaRPr lang="pl-PL" smtClean="0"/>
          </a:p>
          <a:p>
            <a:pPr eaLnBrk="1" hangingPunct="1">
              <a:buFont typeface="Wingdings 2" pitchFamily="18" charset="2"/>
              <a:buNone/>
            </a:pPr>
            <a:endParaRPr lang="pl-PL" smtClean="0"/>
          </a:p>
          <a:p>
            <a:pPr eaLnBrk="1" hangingPunct="1">
              <a:buFont typeface="Wingdings 2" pitchFamily="18" charset="2"/>
              <a:buNone/>
            </a:pPr>
            <a:endParaRPr lang="pl-PL" smtClean="0"/>
          </a:p>
          <a:p>
            <a:pPr eaLnBrk="1" hangingPunct="1">
              <a:buFont typeface="Wingdings 2" pitchFamily="18" charset="2"/>
              <a:buNone/>
            </a:pPr>
            <a:endParaRPr lang="pl-PL" smtClean="0"/>
          </a:p>
          <a:p>
            <a:pPr eaLnBrk="1" hangingPunct="1">
              <a:buFont typeface="Wingdings 2" pitchFamily="18" charset="2"/>
              <a:buNone/>
            </a:pPr>
            <a:endParaRPr lang="pl-PL" smtClean="0"/>
          </a:p>
          <a:p>
            <a:pPr eaLnBrk="1" hangingPunct="1">
              <a:buFont typeface="Wingdings 2" pitchFamily="18" charset="2"/>
              <a:buNone/>
            </a:pPr>
            <a:endParaRPr lang="pl-PL" smtClean="0"/>
          </a:p>
          <a:p>
            <a:pPr eaLnBrk="1" hangingPunct="1">
              <a:buFont typeface="Wingdings 2" pitchFamily="18" charset="2"/>
              <a:buNone/>
            </a:pPr>
            <a:endParaRPr lang="pl-PL" smtClean="0"/>
          </a:p>
        </p:txBody>
      </p:sp>
      <p:sp>
        <p:nvSpPr>
          <p:cNvPr id="3" name="Tytuł 2"/>
          <p:cNvSpPr>
            <a:spLocks noGrp="1"/>
          </p:cNvSpPr>
          <p:nvPr>
            <p:ph type="title"/>
          </p:nvPr>
        </p:nvSpPr>
        <p:spPr>
          <a:xfrm flipH="1">
            <a:off x="395288" y="152400"/>
            <a:ext cx="61912" cy="46038"/>
          </a:xfrm>
        </p:spPr>
        <p:txBody>
          <a:bodyPr>
            <a:normAutofit fontScale="90000"/>
          </a:bodyPr>
          <a:lstStyle/>
          <a:p>
            <a:pPr eaLnBrk="1" fontAlgn="auto" hangingPunct="1">
              <a:spcAft>
                <a:spcPts val="0"/>
              </a:spcAft>
              <a:defRPr/>
            </a:pPr>
            <a:endParaRPr lang="pl-PL"/>
          </a:p>
        </p:txBody>
      </p:sp>
    </p:spTree>
  </p:cSld>
  <p:clrMapOvr>
    <a:masterClrMapping/>
  </p:clrMapOvr>
  <p:transition advClick="0" advTm="8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 name="Tytuł 2"/>
          <p:cNvSpPr>
            <a:spLocks noGrp="1"/>
          </p:cNvSpPr>
          <p:nvPr>
            <p:ph type="title"/>
          </p:nvPr>
        </p:nvSpPr>
        <p:spPr>
          <a:xfrm>
            <a:off x="239837" y="5632450"/>
            <a:ext cx="8229600" cy="1219200"/>
          </a:xfrm>
        </p:spPr>
        <p:txBody>
          <a:bodyPr/>
          <a:lstStyle/>
          <a:p>
            <a:pPr eaLnBrk="1" fontAlgn="auto" hangingPunct="1">
              <a:spcAft>
                <a:spcPts val="0"/>
              </a:spcAft>
              <a:defRPr/>
            </a:pPr>
            <a:r>
              <a:rPr lang="pl-PL" smtClean="0">
                <a:solidFill>
                  <a:srgbClr val="FF0000"/>
                </a:solidFill>
              </a:rPr>
              <a:t>Piękne jemiołuszki.</a:t>
            </a:r>
            <a:endParaRPr lang="pl-PL">
              <a:solidFill>
                <a:srgbClr val="FF0000"/>
              </a:solidFill>
            </a:endParaRPr>
          </a:p>
        </p:txBody>
      </p:sp>
    </p:spTree>
  </p:cSld>
  <p:clrMapOvr>
    <a:masterClrMapping/>
  </p:clrMapOvr>
  <p:transition advClick="0" advTm="8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 name="Tytuł 2"/>
          <p:cNvSpPr>
            <a:spLocks noGrp="1"/>
          </p:cNvSpPr>
          <p:nvPr>
            <p:ph type="title"/>
          </p:nvPr>
        </p:nvSpPr>
        <p:spPr>
          <a:xfrm>
            <a:off x="525463" y="5632450"/>
            <a:ext cx="8229600" cy="1219200"/>
          </a:xfrm>
        </p:spPr>
        <p:txBody>
          <a:bodyPr>
            <a:normAutofit fontScale="90000"/>
          </a:bodyPr>
          <a:lstStyle/>
          <a:p>
            <a:pPr eaLnBrk="1" fontAlgn="auto" hangingPunct="1">
              <a:spcAft>
                <a:spcPts val="0"/>
              </a:spcAft>
              <a:defRPr/>
            </a:pPr>
            <a:r>
              <a:rPr lang="pl-PL" smtClean="0">
                <a:solidFill>
                  <a:srgbClr val="FF0000"/>
                </a:solidFill>
              </a:rPr>
              <a:t>Wspaniała  słoninka .Dziękujemy, że o nas pamiętacie.</a:t>
            </a:r>
            <a:endParaRPr lang="pl-PL">
              <a:solidFill>
                <a:srgbClr val="FF0000"/>
              </a:solidFill>
            </a:endParaRPr>
          </a:p>
        </p:txBody>
      </p:sp>
    </p:spTree>
  </p:cSld>
  <p:clrMapOvr>
    <a:masterClrMapping/>
  </p:clrMapOvr>
  <p:transition advClick="0" advTm="8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44000" b="-44000"/>
          </a:stretch>
        </a:blipFill>
        <a:effectLst/>
      </p:bgPr>
    </p:bg>
    <p:spTree>
      <p:nvGrpSpPr>
        <p:cNvPr id="1" name=""/>
        <p:cNvGrpSpPr/>
        <p:nvPr/>
      </p:nvGrpSpPr>
      <p:grpSpPr>
        <a:xfrm>
          <a:off x="0" y="0"/>
          <a:ext cx="0" cy="0"/>
          <a:chOff x="0" y="0"/>
          <a:chExt cx="0" cy="0"/>
        </a:xfrm>
      </p:grpSpPr>
      <p:sp>
        <p:nvSpPr>
          <p:cNvPr id="3" name="Tytuł 2"/>
          <p:cNvSpPr>
            <a:spLocks noGrp="1"/>
          </p:cNvSpPr>
          <p:nvPr>
            <p:ph type="title"/>
          </p:nvPr>
        </p:nvSpPr>
        <p:spPr>
          <a:xfrm>
            <a:off x="0" y="5638800"/>
            <a:ext cx="8229600" cy="1219200"/>
          </a:xfrm>
        </p:spPr>
        <p:txBody>
          <a:bodyPr/>
          <a:lstStyle/>
          <a:p>
            <a:pPr eaLnBrk="1" fontAlgn="auto" hangingPunct="1">
              <a:spcAft>
                <a:spcPts val="0"/>
              </a:spcAft>
              <a:defRPr/>
            </a:pPr>
            <a:r>
              <a:rPr lang="pl-PL" smtClean="0">
                <a:solidFill>
                  <a:srgbClr val="FF0000"/>
                </a:solidFill>
              </a:rPr>
              <a:t>Kos.</a:t>
            </a:r>
            <a:endParaRPr lang="pl-PL">
              <a:solidFill>
                <a:srgbClr val="FF0000"/>
              </a:solidFill>
            </a:endParaRPr>
          </a:p>
        </p:txBody>
      </p:sp>
      <p:sp>
        <p:nvSpPr>
          <p:cNvPr id="36867" name="Symbol zastępczy zawartości 4"/>
          <p:cNvSpPr>
            <a:spLocks noGrp="1"/>
          </p:cNvSpPr>
          <p:nvPr>
            <p:ph idx="1"/>
          </p:nvPr>
        </p:nvSpPr>
        <p:spPr/>
        <p:txBody>
          <a:bodyPr/>
          <a:lstStyle/>
          <a:p>
            <a:pPr eaLnBrk="1" hangingPunct="1"/>
            <a:endParaRPr lang="pl-PL" smtClean="0"/>
          </a:p>
        </p:txBody>
      </p:sp>
    </p:spTree>
  </p:cSld>
  <p:clrMapOvr>
    <a:masterClrMapping/>
  </p:clrMapOvr>
  <p:transition advClick="0" advTm="8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44000" b="-44000"/>
          </a:stretch>
        </a:blipFill>
        <a:effectLst/>
      </p:bgPr>
    </p:bg>
    <p:spTree>
      <p:nvGrpSpPr>
        <p:cNvPr id="1" name=""/>
        <p:cNvGrpSpPr/>
        <p:nvPr/>
      </p:nvGrpSpPr>
      <p:grpSpPr>
        <a:xfrm>
          <a:off x="0" y="0"/>
          <a:ext cx="0" cy="0"/>
          <a:chOff x="0" y="0"/>
          <a:chExt cx="0" cy="0"/>
        </a:xfrm>
      </p:grpSpPr>
      <p:sp>
        <p:nvSpPr>
          <p:cNvPr id="3" name="Tytuł 2"/>
          <p:cNvSpPr>
            <a:spLocks noGrp="1"/>
          </p:cNvSpPr>
          <p:nvPr>
            <p:ph type="title"/>
          </p:nvPr>
        </p:nvSpPr>
        <p:spPr>
          <a:xfrm>
            <a:off x="251520" y="5517232"/>
            <a:ext cx="8229600" cy="1219200"/>
          </a:xfrm>
        </p:spPr>
        <p:txBody>
          <a:bodyPr/>
          <a:lstStyle/>
          <a:p>
            <a:pPr eaLnBrk="1" fontAlgn="auto" hangingPunct="1">
              <a:spcAft>
                <a:spcPts val="0"/>
              </a:spcAft>
              <a:defRPr/>
            </a:pPr>
            <a:r>
              <a:rPr lang="pl-PL" smtClean="0">
                <a:solidFill>
                  <a:srgbClr val="FF0000"/>
                </a:solidFill>
              </a:rPr>
              <a:t>Dzięcioł.</a:t>
            </a:r>
            <a:endParaRPr lang="pl-PL">
              <a:solidFill>
                <a:srgbClr val="FF0000"/>
              </a:solidFill>
            </a:endParaRPr>
          </a:p>
        </p:txBody>
      </p:sp>
      <p:sp>
        <p:nvSpPr>
          <p:cNvPr id="37891" name="Symbol zastępczy zawartości 4"/>
          <p:cNvSpPr>
            <a:spLocks noGrp="1"/>
          </p:cNvSpPr>
          <p:nvPr>
            <p:ph idx="1"/>
          </p:nvPr>
        </p:nvSpPr>
        <p:spPr/>
        <p:txBody>
          <a:bodyPr/>
          <a:lstStyle/>
          <a:p>
            <a:pPr eaLnBrk="1" hangingPunct="1"/>
            <a:endParaRPr lang="pl-PL" smtClean="0"/>
          </a:p>
        </p:txBody>
      </p:sp>
    </p:spTree>
  </p:cSld>
  <p:clrMapOvr>
    <a:masterClrMapping/>
  </p:clrMapOvr>
  <p:transition advClick="0" advTm="800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pPr eaLnBrk="1" fontAlgn="auto" hangingPunct="1">
              <a:spcAft>
                <a:spcPts val="0"/>
              </a:spcAft>
              <a:defRPr/>
            </a:pPr>
            <a:endParaRPr lang="pl-PL"/>
          </a:p>
        </p:txBody>
      </p:sp>
      <p:sp>
        <p:nvSpPr>
          <p:cNvPr id="38914" name="Symbol zastępczy zawartości 7"/>
          <p:cNvSpPr>
            <a:spLocks noGrp="1"/>
          </p:cNvSpPr>
          <p:nvPr>
            <p:ph idx="1"/>
          </p:nvPr>
        </p:nvSpPr>
        <p:spPr/>
        <p:txBody>
          <a:bodyPr/>
          <a:lstStyle/>
          <a:p>
            <a:pPr eaLnBrk="1" hangingPunct="1">
              <a:buFont typeface="Wingdings 2" pitchFamily="18" charset="2"/>
              <a:buNone/>
            </a:pPr>
            <a:r>
              <a:rPr lang="pl-PL" smtClean="0"/>
              <a:t>    </a:t>
            </a:r>
            <a:r>
              <a:rPr lang="pl-PL" sz="2400" smtClean="0"/>
              <a:t>   W kwietniu odbyła się wycieczka  nad stawy do Radoryża Smolanego. Udział wzięli uczniowie klasy IIa –członkowie Klubu Naszej Ziemi oraz uczniowie klasy IVb- klasa ekologiczna. Celem wycieczki była obserwacja przylotu ptaków na wiosnę. </a:t>
            </a:r>
          </a:p>
          <a:p>
            <a:pPr eaLnBrk="1" hangingPunct="1">
              <a:buFont typeface="Wingdings 2" pitchFamily="18" charset="2"/>
              <a:buNone/>
            </a:pPr>
            <a:r>
              <a:rPr lang="pl-PL" sz="2400" smtClean="0"/>
              <a:t>         Na wycieczkę zaprosiliśmy ornitologa, mieszkańca Krzywdy Pana Tomasza Grabowskiego, który podzielił się z  nami wiedzą na temat  ptaków jak również pomógł nam rozróżniać  gatunki ptaków.</a:t>
            </a:r>
            <a:endParaRPr lang="pl-PL" smtClean="0"/>
          </a:p>
        </p:txBody>
      </p:sp>
    </p:spTree>
  </p:cSld>
  <p:clrMapOvr>
    <a:masterClrMapping/>
  </p:clrMapOvr>
  <p:transition advClick="0" advTm="800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 name="Tytuł 2"/>
          <p:cNvSpPr>
            <a:spLocks noGrp="1"/>
          </p:cNvSpPr>
          <p:nvPr>
            <p:ph type="title"/>
          </p:nvPr>
        </p:nvSpPr>
        <p:spPr>
          <a:xfrm>
            <a:off x="323528" y="5638800"/>
            <a:ext cx="8229600" cy="1219200"/>
          </a:xfrm>
        </p:spPr>
        <p:txBody>
          <a:bodyPr>
            <a:normAutofit fontScale="90000"/>
          </a:bodyPr>
          <a:lstStyle/>
          <a:p>
            <a:pPr eaLnBrk="1" fontAlgn="auto" hangingPunct="1">
              <a:spcAft>
                <a:spcPts val="0"/>
              </a:spcAft>
              <a:defRPr/>
            </a:pPr>
            <a:r>
              <a:rPr lang="pl-PL" smtClean="0">
                <a:solidFill>
                  <a:schemeClr val="bg1"/>
                </a:solidFill>
              </a:rPr>
              <a:t>Byliśmy szczęśliwi ,bo powitał nas </a:t>
            </a:r>
            <a:r>
              <a:rPr lang="pl-PL" err="1" smtClean="0">
                <a:solidFill>
                  <a:schemeClr val="bg1"/>
                </a:solidFill>
              </a:rPr>
              <a:t>bociek.</a:t>
            </a:r>
            <a:r>
              <a:rPr lang="pl-PL" err="1" smtClean="0">
                <a:solidFill>
                  <a:schemeClr val="bg1"/>
                </a:solidFill>
                <a:sym typeface="Wingdings" pitchFamily="2" charset="2"/>
              </a:rPr>
              <a:t></a:t>
            </a:r>
            <a:endParaRPr lang="pl-PL">
              <a:solidFill>
                <a:schemeClr val="bg1"/>
              </a:solidFill>
            </a:endParaRPr>
          </a:p>
        </p:txBody>
      </p:sp>
      <p:sp>
        <p:nvSpPr>
          <p:cNvPr id="39939" name="Symbol zastępczy zawartości 4"/>
          <p:cNvSpPr>
            <a:spLocks noGrp="1"/>
          </p:cNvSpPr>
          <p:nvPr>
            <p:ph idx="1"/>
          </p:nvPr>
        </p:nvSpPr>
        <p:spPr>
          <a:xfrm>
            <a:off x="323850" y="1196975"/>
            <a:ext cx="8229600" cy="4035425"/>
          </a:xfrm>
        </p:spPr>
        <p:txBody>
          <a:bodyPr/>
          <a:lstStyle/>
          <a:p>
            <a:pPr eaLnBrk="1" hangingPunct="1"/>
            <a:endParaRPr lang="pl-PL" smtClean="0"/>
          </a:p>
        </p:txBody>
      </p:sp>
    </p:spTree>
  </p:cSld>
  <p:clrMapOvr>
    <a:masterClrMapping/>
  </p:clrMapOvr>
  <p:transition advClick="0" advTm="800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 name="Tytuł 2"/>
          <p:cNvSpPr>
            <a:spLocks noGrp="1"/>
          </p:cNvSpPr>
          <p:nvPr>
            <p:ph type="title"/>
          </p:nvPr>
        </p:nvSpPr>
        <p:spPr>
          <a:xfrm>
            <a:off x="395536" y="5638800"/>
            <a:ext cx="8229600" cy="1219200"/>
          </a:xfrm>
        </p:spPr>
        <p:txBody>
          <a:bodyPr/>
          <a:lstStyle/>
          <a:p>
            <a:pPr eaLnBrk="1" fontAlgn="auto" hangingPunct="1">
              <a:spcAft>
                <a:spcPts val="0"/>
              </a:spcAft>
              <a:defRPr/>
            </a:pPr>
            <a:r>
              <a:rPr lang="pl-PL" smtClean="0">
                <a:solidFill>
                  <a:schemeClr val="bg1"/>
                </a:solidFill>
              </a:rPr>
              <a:t>W drodze nad stawy.</a:t>
            </a:r>
            <a:endParaRPr lang="pl-PL">
              <a:solidFill>
                <a:schemeClr val="bg1"/>
              </a:solidFill>
            </a:endParaRPr>
          </a:p>
        </p:txBody>
      </p:sp>
      <p:sp>
        <p:nvSpPr>
          <p:cNvPr id="40963" name="Symbol zastępczy zawartości 4"/>
          <p:cNvSpPr>
            <a:spLocks noGrp="1"/>
          </p:cNvSpPr>
          <p:nvPr>
            <p:ph idx="1"/>
          </p:nvPr>
        </p:nvSpPr>
        <p:spPr>
          <a:xfrm>
            <a:off x="250825" y="765175"/>
            <a:ext cx="8229600" cy="4572000"/>
          </a:xfrm>
        </p:spPr>
        <p:txBody>
          <a:bodyPr/>
          <a:lstStyle/>
          <a:p>
            <a:pPr eaLnBrk="1" hangingPunct="1"/>
            <a:endParaRPr lang="pl-PL" smtClean="0"/>
          </a:p>
        </p:txBody>
      </p:sp>
    </p:spTree>
  </p:cSld>
  <p:clrMapOvr>
    <a:masterClrMapping/>
  </p:clrMapOvr>
  <p:transition advClick="0" advTm="800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 name="Tytuł 2"/>
          <p:cNvSpPr>
            <a:spLocks noGrp="1"/>
          </p:cNvSpPr>
          <p:nvPr>
            <p:ph type="title"/>
          </p:nvPr>
        </p:nvSpPr>
        <p:spPr>
          <a:xfrm>
            <a:off x="323528" y="5638800"/>
            <a:ext cx="8229600" cy="1219200"/>
          </a:xfrm>
        </p:spPr>
        <p:txBody>
          <a:bodyPr/>
          <a:lstStyle/>
          <a:p>
            <a:pPr eaLnBrk="1" fontAlgn="auto" hangingPunct="1">
              <a:spcAft>
                <a:spcPts val="0"/>
              </a:spcAft>
              <a:defRPr/>
            </a:pPr>
            <a:r>
              <a:rPr lang="pl-PL" smtClean="0">
                <a:solidFill>
                  <a:schemeClr val="bg1"/>
                </a:solidFill>
              </a:rPr>
              <a:t>Co to za </a:t>
            </a:r>
            <a:r>
              <a:rPr lang="pl-PL" err="1" smtClean="0">
                <a:solidFill>
                  <a:schemeClr val="bg1"/>
                </a:solidFill>
              </a:rPr>
              <a:t>ptak?</a:t>
            </a:r>
            <a:r>
              <a:rPr lang="pl-PL" err="1" smtClean="0">
                <a:solidFill>
                  <a:schemeClr val="bg1"/>
                </a:solidFill>
                <a:sym typeface="Wingdings" pitchFamily="2" charset="2"/>
              </a:rPr>
              <a:t></a:t>
            </a:r>
            <a:endParaRPr lang="pl-PL">
              <a:solidFill>
                <a:schemeClr val="bg1"/>
              </a:solidFill>
            </a:endParaRPr>
          </a:p>
        </p:txBody>
      </p:sp>
      <p:sp>
        <p:nvSpPr>
          <p:cNvPr id="41987" name="Symbol zastępczy zawartości 4"/>
          <p:cNvSpPr>
            <a:spLocks noGrp="1"/>
          </p:cNvSpPr>
          <p:nvPr>
            <p:ph idx="1"/>
          </p:nvPr>
        </p:nvSpPr>
        <p:spPr>
          <a:xfrm>
            <a:off x="395288" y="1700213"/>
            <a:ext cx="8229600" cy="3933825"/>
          </a:xfrm>
        </p:spPr>
        <p:txBody>
          <a:bodyPr/>
          <a:lstStyle/>
          <a:p>
            <a:pPr eaLnBrk="1" hangingPunct="1"/>
            <a:endParaRPr lang="pl-PL" smtClean="0"/>
          </a:p>
        </p:txBody>
      </p:sp>
    </p:spTree>
  </p:cSld>
  <p:clrMapOvr>
    <a:masterClrMapping/>
  </p:clrMapOvr>
  <p:transition advClick="0" advTm="800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 name="Tytuł 2"/>
          <p:cNvSpPr>
            <a:spLocks noGrp="1"/>
          </p:cNvSpPr>
          <p:nvPr>
            <p:ph type="title"/>
          </p:nvPr>
        </p:nvSpPr>
        <p:spPr>
          <a:xfrm>
            <a:off x="251520" y="5638800"/>
            <a:ext cx="8229600" cy="1219200"/>
          </a:xfrm>
        </p:spPr>
        <p:txBody>
          <a:bodyPr/>
          <a:lstStyle/>
          <a:p>
            <a:pPr eaLnBrk="1" fontAlgn="auto" hangingPunct="1">
              <a:spcAft>
                <a:spcPts val="0"/>
              </a:spcAft>
              <a:defRPr/>
            </a:pPr>
            <a:r>
              <a:rPr lang="pl-PL" smtClean="0">
                <a:solidFill>
                  <a:srgbClr val="FF0000"/>
                </a:solidFill>
              </a:rPr>
              <a:t>Niestety trzeba </a:t>
            </a:r>
            <a:r>
              <a:rPr lang="pl-PL" err="1" smtClean="0">
                <a:solidFill>
                  <a:srgbClr val="FF0000"/>
                </a:solidFill>
              </a:rPr>
              <a:t>czekać</a:t>
            </a:r>
            <a:r>
              <a:rPr lang="pl-PL" err="1" smtClean="0">
                <a:solidFill>
                  <a:srgbClr val="FF0000"/>
                </a:solidFill>
                <a:sym typeface="Wingdings" pitchFamily="2" charset="2"/>
              </a:rPr>
              <a:t></a:t>
            </a:r>
            <a:endParaRPr lang="pl-PL">
              <a:solidFill>
                <a:srgbClr val="FF0000"/>
              </a:solidFill>
            </a:endParaRPr>
          </a:p>
        </p:txBody>
      </p:sp>
      <p:sp>
        <p:nvSpPr>
          <p:cNvPr id="43011" name="Symbol zastępczy zawartości 6"/>
          <p:cNvSpPr>
            <a:spLocks noGrp="1"/>
          </p:cNvSpPr>
          <p:nvPr>
            <p:ph idx="1"/>
          </p:nvPr>
        </p:nvSpPr>
        <p:spPr>
          <a:xfrm>
            <a:off x="468313" y="1196975"/>
            <a:ext cx="8229600" cy="4572000"/>
          </a:xfrm>
        </p:spPr>
        <p:txBody>
          <a:bodyPr/>
          <a:lstStyle/>
          <a:p>
            <a:pPr eaLnBrk="1" hangingPunct="1"/>
            <a:endParaRPr lang="pl-PL" smtClean="0"/>
          </a:p>
        </p:txBody>
      </p:sp>
    </p:spTree>
  </p:cSld>
  <p:clrMapOvr>
    <a:masterClrMapping/>
  </p:clrMapOvr>
  <p:transition advClick="0" advTm="800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 name="Tytuł 2"/>
          <p:cNvSpPr>
            <a:spLocks noGrp="1"/>
          </p:cNvSpPr>
          <p:nvPr>
            <p:ph type="title"/>
          </p:nvPr>
        </p:nvSpPr>
        <p:spPr>
          <a:xfrm>
            <a:off x="395536" y="5638800"/>
            <a:ext cx="8229600" cy="1219200"/>
          </a:xfrm>
        </p:spPr>
        <p:txBody>
          <a:bodyPr>
            <a:normAutofit fontScale="90000"/>
          </a:bodyPr>
          <a:lstStyle/>
          <a:p>
            <a:pPr eaLnBrk="1" fontAlgn="auto" hangingPunct="1">
              <a:spcAft>
                <a:spcPts val="0"/>
              </a:spcAft>
              <a:defRPr/>
            </a:pPr>
            <a:r>
              <a:rPr lang="pl-PL" smtClean="0">
                <a:solidFill>
                  <a:schemeClr val="bg1"/>
                </a:solidFill>
              </a:rPr>
              <a:t>Rozpoznaliśmy błotniaka stawowego.</a:t>
            </a:r>
            <a:endParaRPr lang="pl-PL">
              <a:solidFill>
                <a:schemeClr val="bg1"/>
              </a:solidFill>
            </a:endParaRPr>
          </a:p>
        </p:txBody>
      </p:sp>
      <p:sp>
        <p:nvSpPr>
          <p:cNvPr id="44035" name="Symbol zastępczy zawartości 4"/>
          <p:cNvSpPr>
            <a:spLocks noGrp="1"/>
          </p:cNvSpPr>
          <p:nvPr>
            <p:ph idx="1"/>
          </p:nvPr>
        </p:nvSpPr>
        <p:spPr>
          <a:xfrm>
            <a:off x="468313" y="836613"/>
            <a:ext cx="8229600" cy="4572000"/>
          </a:xfrm>
        </p:spPr>
        <p:txBody>
          <a:bodyPr/>
          <a:lstStyle/>
          <a:p>
            <a:pPr eaLnBrk="1" hangingPunct="1"/>
            <a:endParaRPr lang="pl-PL" smtClean="0"/>
          </a:p>
        </p:txBody>
      </p:sp>
    </p:spTree>
  </p:cSld>
  <p:clrMapOvr>
    <a:masterClrMapping/>
  </p:clrMapOvr>
  <p:transition advClick="0" advTm="8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6386" name="Symbol zastępczy zawartości 8"/>
          <p:cNvSpPr>
            <a:spLocks noGrp="1"/>
          </p:cNvSpPr>
          <p:nvPr>
            <p:ph idx="1"/>
          </p:nvPr>
        </p:nvSpPr>
        <p:spPr/>
        <p:txBody>
          <a:bodyPr/>
          <a:lstStyle/>
          <a:p>
            <a:pPr eaLnBrk="1" hangingPunct="1"/>
            <a:endParaRPr lang="pl-PL" smtClean="0"/>
          </a:p>
        </p:txBody>
      </p:sp>
      <p:sp>
        <p:nvSpPr>
          <p:cNvPr id="3" name="Tytuł 2"/>
          <p:cNvSpPr>
            <a:spLocks noGrp="1"/>
          </p:cNvSpPr>
          <p:nvPr>
            <p:ph type="title"/>
          </p:nvPr>
        </p:nvSpPr>
        <p:spPr>
          <a:xfrm>
            <a:off x="395536" y="5877272"/>
            <a:ext cx="8229600" cy="756320"/>
          </a:xfrm>
        </p:spPr>
        <p:txBody>
          <a:bodyPr/>
          <a:lstStyle/>
          <a:p>
            <a:pPr eaLnBrk="1" fontAlgn="auto" hangingPunct="1">
              <a:spcAft>
                <a:spcPts val="0"/>
              </a:spcAft>
              <a:defRPr/>
            </a:pPr>
            <a:r>
              <a:rPr lang="pl-PL" smtClean="0">
                <a:solidFill>
                  <a:srgbClr val="00B050"/>
                </a:solidFill>
              </a:rPr>
              <a:t>Kinga i Karolina z własnymi pracami.</a:t>
            </a:r>
            <a:endParaRPr lang="pl-PL">
              <a:solidFill>
                <a:srgbClr val="00B050"/>
              </a:solidFill>
            </a:endParaRPr>
          </a:p>
        </p:txBody>
      </p:sp>
    </p:spTree>
  </p:cSld>
  <p:clrMapOvr>
    <a:masterClrMapping/>
  </p:clrMapOvr>
  <p:transition advClick="0" advTm="800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 name="Tytuł 2"/>
          <p:cNvSpPr>
            <a:spLocks noGrp="1"/>
          </p:cNvSpPr>
          <p:nvPr>
            <p:ph type="title"/>
          </p:nvPr>
        </p:nvSpPr>
        <p:spPr>
          <a:xfrm>
            <a:off x="179512" y="5638800"/>
            <a:ext cx="8229600" cy="1219200"/>
          </a:xfrm>
        </p:spPr>
        <p:txBody>
          <a:bodyPr/>
          <a:lstStyle/>
          <a:p>
            <a:pPr eaLnBrk="1" fontAlgn="auto" hangingPunct="1">
              <a:spcAft>
                <a:spcPts val="0"/>
              </a:spcAft>
              <a:defRPr/>
            </a:pPr>
            <a:r>
              <a:rPr lang="pl-PL" smtClean="0">
                <a:solidFill>
                  <a:schemeClr val="bg1"/>
                </a:solidFill>
              </a:rPr>
              <a:t>Gęś gęgawa.</a:t>
            </a:r>
            <a:endParaRPr lang="pl-PL">
              <a:solidFill>
                <a:schemeClr val="bg1"/>
              </a:solidFill>
            </a:endParaRPr>
          </a:p>
        </p:txBody>
      </p:sp>
      <p:sp>
        <p:nvSpPr>
          <p:cNvPr id="45059" name="Symbol zastępczy zawartości 4"/>
          <p:cNvSpPr>
            <a:spLocks noGrp="1"/>
          </p:cNvSpPr>
          <p:nvPr>
            <p:ph idx="1"/>
          </p:nvPr>
        </p:nvSpPr>
        <p:spPr>
          <a:xfrm>
            <a:off x="468313" y="1412875"/>
            <a:ext cx="8229600" cy="4572000"/>
          </a:xfrm>
        </p:spPr>
        <p:txBody>
          <a:bodyPr/>
          <a:lstStyle/>
          <a:p>
            <a:pPr eaLnBrk="1" hangingPunct="1"/>
            <a:endParaRPr lang="pl-PL" smtClean="0"/>
          </a:p>
        </p:txBody>
      </p:sp>
    </p:spTree>
  </p:cSld>
  <p:clrMapOvr>
    <a:masterClrMapping/>
  </p:clrMapOvr>
  <p:transition advClick="0" advTm="800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ymbol zastępczy zawartości 1"/>
          <p:cNvSpPr>
            <a:spLocks noGrp="1"/>
          </p:cNvSpPr>
          <p:nvPr>
            <p:ph idx="1"/>
          </p:nvPr>
        </p:nvSpPr>
        <p:spPr>
          <a:xfrm>
            <a:off x="395288" y="1773238"/>
            <a:ext cx="8229600" cy="4751387"/>
          </a:xfrm>
        </p:spPr>
        <p:txBody>
          <a:bodyPr/>
          <a:lstStyle/>
          <a:p>
            <a:pPr eaLnBrk="1" hangingPunct="1">
              <a:buFont typeface="Wingdings 2" pitchFamily="18" charset="2"/>
              <a:buNone/>
            </a:pPr>
            <a:r>
              <a:rPr lang="pl-PL" sz="2400" smtClean="0"/>
              <a:t>       Na zajęciach koła Klubu </a:t>
            </a:r>
            <a:r>
              <a:rPr lang="pl-PL" sz="2400" smtClean="0">
                <a:latin typeface="Arial" charset="0"/>
              </a:rPr>
              <a:t>N</a:t>
            </a:r>
            <a:r>
              <a:rPr lang="pl-PL" sz="2400" smtClean="0"/>
              <a:t>aszej Ziemi realizowaliśmy tematykę zagrożone zwierzęta i ochrona zwierząt.</a:t>
            </a:r>
          </a:p>
          <a:p>
            <a:pPr eaLnBrk="1" hangingPunct="1">
              <a:buFont typeface="Wingdings 2" pitchFamily="18" charset="2"/>
              <a:buNone/>
            </a:pPr>
            <a:r>
              <a:rPr lang="pl-PL" sz="2400" smtClean="0"/>
              <a:t>       Odbyła się pogadanka na temat zwierząt zagrożonych.</a:t>
            </a:r>
          </a:p>
          <a:p>
            <a:pPr eaLnBrk="1" hangingPunct="1">
              <a:buFont typeface="Wingdings 2" pitchFamily="18" charset="2"/>
              <a:buNone/>
            </a:pPr>
            <a:r>
              <a:rPr lang="pl-PL" sz="2400" smtClean="0"/>
              <a:t>   Uczniowie wykonali prace plastyczne na temat: „Zwierzęta chronione w Polsce” oraz zrobili gazetkę ścienną.</a:t>
            </a:r>
          </a:p>
        </p:txBody>
      </p:sp>
      <p:sp>
        <p:nvSpPr>
          <p:cNvPr id="3" name="Tytuł 2"/>
          <p:cNvSpPr>
            <a:spLocks noGrp="1"/>
          </p:cNvSpPr>
          <p:nvPr>
            <p:ph type="title"/>
          </p:nvPr>
        </p:nvSpPr>
        <p:spPr>
          <a:xfrm>
            <a:off x="-1116013" y="-1219200"/>
            <a:ext cx="8229601" cy="1219200"/>
          </a:xfrm>
        </p:spPr>
        <p:txBody>
          <a:bodyPr/>
          <a:lstStyle/>
          <a:p>
            <a:pPr eaLnBrk="1" fontAlgn="auto" hangingPunct="1">
              <a:spcAft>
                <a:spcPts val="0"/>
              </a:spcAft>
              <a:defRPr/>
            </a:pPr>
            <a:endParaRPr lang="pl-PL"/>
          </a:p>
        </p:txBody>
      </p:sp>
    </p:spTree>
  </p:cSld>
  <p:clrMapOvr>
    <a:masterClrMapping/>
  </p:clrMapOvr>
  <p:transition advClick="0" advTm="800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pPr eaLnBrk="1" fontAlgn="auto" hangingPunct="1">
              <a:spcAft>
                <a:spcPts val="0"/>
              </a:spcAft>
              <a:defRPr/>
            </a:pPr>
            <a:endParaRPr lang="pl-PL"/>
          </a:p>
        </p:txBody>
      </p:sp>
      <p:sp>
        <p:nvSpPr>
          <p:cNvPr id="47107" name="Symbol zastępczy zawartości 4"/>
          <p:cNvSpPr>
            <a:spLocks noGrp="1"/>
          </p:cNvSpPr>
          <p:nvPr>
            <p:ph idx="1"/>
          </p:nvPr>
        </p:nvSpPr>
        <p:spPr/>
        <p:txBody>
          <a:bodyPr/>
          <a:lstStyle/>
          <a:p>
            <a:pPr eaLnBrk="1" hangingPunct="1"/>
            <a:endParaRPr lang="pl-PL" smtClean="0"/>
          </a:p>
        </p:txBody>
      </p:sp>
    </p:spTree>
  </p:cSld>
  <p:clrMapOvr>
    <a:masterClrMapping/>
  </p:clrMapOvr>
  <p:transition advClick="0" advTm="800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pPr eaLnBrk="1" fontAlgn="auto" hangingPunct="1">
              <a:spcAft>
                <a:spcPts val="0"/>
              </a:spcAft>
              <a:defRPr/>
            </a:pPr>
            <a:endParaRPr lang="pl-PL"/>
          </a:p>
        </p:txBody>
      </p:sp>
      <p:sp>
        <p:nvSpPr>
          <p:cNvPr id="48131" name="Symbol zastępczy zawartości 4"/>
          <p:cNvSpPr>
            <a:spLocks noGrp="1"/>
          </p:cNvSpPr>
          <p:nvPr>
            <p:ph idx="1"/>
          </p:nvPr>
        </p:nvSpPr>
        <p:spPr/>
        <p:txBody>
          <a:bodyPr/>
          <a:lstStyle/>
          <a:p>
            <a:pPr eaLnBrk="1" hangingPunct="1"/>
            <a:endParaRPr lang="pl-PL" smtClean="0"/>
          </a:p>
        </p:txBody>
      </p:sp>
    </p:spTree>
  </p:cSld>
  <p:clrMapOvr>
    <a:masterClrMapping/>
  </p:clrMapOvr>
  <p:transition advClick="0" advTm="800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pPr eaLnBrk="1" fontAlgn="auto" hangingPunct="1">
              <a:spcAft>
                <a:spcPts val="0"/>
              </a:spcAft>
              <a:defRPr/>
            </a:pPr>
            <a:endParaRPr lang="pl-PL"/>
          </a:p>
        </p:txBody>
      </p:sp>
      <p:sp>
        <p:nvSpPr>
          <p:cNvPr id="49155" name="Symbol zastępczy zawartości 4"/>
          <p:cNvSpPr>
            <a:spLocks noGrp="1"/>
          </p:cNvSpPr>
          <p:nvPr>
            <p:ph idx="1"/>
          </p:nvPr>
        </p:nvSpPr>
        <p:spPr/>
        <p:txBody>
          <a:bodyPr/>
          <a:lstStyle/>
          <a:p>
            <a:pPr eaLnBrk="1" hangingPunct="1"/>
            <a:endParaRPr lang="pl-PL" smtClean="0"/>
          </a:p>
        </p:txBody>
      </p:sp>
    </p:spTree>
  </p:cSld>
  <p:clrMapOvr>
    <a:masterClrMapping/>
  </p:clrMapOvr>
  <p:transition advClick="0" advTm="800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0178" name="Symbol zastępczy zawartości 1"/>
          <p:cNvSpPr>
            <a:spLocks noGrp="1"/>
          </p:cNvSpPr>
          <p:nvPr>
            <p:ph idx="1"/>
          </p:nvPr>
        </p:nvSpPr>
        <p:spPr>
          <a:xfrm>
            <a:off x="468313" y="1557338"/>
            <a:ext cx="8229600" cy="4572000"/>
          </a:xfrm>
        </p:spPr>
        <p:txBody>
          <a:bodyPr/>
          <a:lstStyle/>
          <a:p>
            <a:pPr eaLnBrk="1" hangingPunct="1"/>
            <a:endParaRPr lang="pl-PL" smtClean="0"/>
          </a:p>
        </p:txBody>
      </p:sp>
      <p:sp>
        <p:nvSpPr>
          <p:cNvPr id="3" name="Tytuł 2"/>
          <p:cNvSpPr>
            <a:spLocks noGrp="1"/>
          </p:cNvSpPr>
          <p:nvPr>
            <p:ph type="title"/>
          </p:nvPr>
        </p:nvSpPr>
        <p:spPr/>
        <p:txBody>
          <a:bodyPr/>
          <a:lstStyle/>
          <a:p>
            <a:pPr eaLnBrk="1" fontAlgn="auto" hangingPunct="1">
              <a:spcAft>
                <a:spcPts val="0"/>
              </a:spcAft>
              <a:defRPr/>
            </a:pPr>
            <a:endParaRPr lang="pl-PL"/>
          </a:p>
        </p:txBody>
      </p:sp>
    </p:spTree>
  </p:cSld>
  <p:clrMapOvr>
    <a:masterClrMapping/>
  </p:clrMapOvr>
  <p:transition advClick="0" advTm="800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02" name="Symbol zastępczy zawartości 1"/>
          <p:cNvSpPr>
            <a:spLocks noGrp="1"/>
          </p:cNvSpPr>
          <p:nvPr>
            <p:ph idx="1"/>
          </p:nvPr>
        </p:nvSpPr>
        <p:spPr/>
        <p:txBody>
          <a:bodyPr/>
          <a:lstStyle/>
          <a:p>
            <a:pPr eaLnBrk="1" hangingPunct="1"/>
            <a:endParaRPr lang="pl-PL" smtClean="0"/>
          </a:p>
        </p:txBody>
      </p:sp>
      <p:sp>
        <p:nvSpPr>
          <p:cNvPr id="3" name="Tytuł 2"/>
          <p:cNvSpPr>
            <a:spLocks noGrp="1"/>
          </p:cNvSpPr>
          <p:nvPr>
            <p:ph type="title"/>
          </p:nvPr>
        </p:nvSpPr>
        <p:spPr/>
        <p:txBody>
          <a:bodyPr/>
          <a:lstStyle/>
          <a:p>
            <a:pPr eaLnBrk="1" fontAlgn="auto" hangingPunct="1">
              <a:spcAft>
                <a:spcPts val="0"/>
              </a:spcAft>
              <a:defRPr/>
            </a:pPr>
            <a:endParaRPr lang="pl-PL"/>
          </a:p>
        </p:txBody>
      </p:sp>
    </p:spTree>
  </p:cSld>
  <p:clrMapOvr>
    <a:masterClrMapping/>
  </p:clrMapOvr>
  <p:transition advClick="0" advTm="800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3" descr="IMG_3196"/>
          <p:cNvPicPr>
            <a:picLocks noGrp="1" noChangeAspect="1" noChangeArrowheads="1"/>
          </p:cNvPicPr>
          <p:nvPr>
            <p:ph idx="4294967295"/>
          </p:nvPr>
        </p:nvPicPr>
        <p:blipFill>
          <a:blip r:embed="rId2" cstate="print"/>
          <a:srcRect/>
          <a:stretch>
            <a:fillRect/>
          </a:stretch>
        </p:blipFill>
        <p:spPr>
          <a:xfrm rot="15732546">
            <a:off x="7938" y="936625"/>
            <a:ext cx="4248150" cy="3184525"/>
          </a:xfrm>
        </p:spPr>
      </p:pic>
      <p:pic>
        <p:nvPicPr>
          <p:cNvPr id="52226" name="Picture 4" descr="IMG_3197"/>
          <p:cNvPicPr>
            <a:picLocks noChangeAspect="1" noChangeArrowheads="1"/>
          </p:cNvPicPr>
          <p:nvPr/>
        </p:nvPicPr>
        <p:blipFill>
          <a:blip r:embed="rId3" cstate="print"/>
          <a:srcRect/>
          <a:stretch>
            <a:fillRect/>
          </a:stretch>
        </p:blipFill>
        <p:spPr bwMode="auto">
          <a:xfrm rot="521143">
            <a:off x="3563938" y="1196975"/>
            <a:ext cx="5184775" cy="3887788"/>
          </a:xfrm>
          <a:prstGeom prst="rect">
            <a:avLst/>
          </a:prstGeom>
          <a:noFill/>
          <a:ln w="9525">
            <a:noFill/>
            <a:miter lim="800000"/>
            <a:headEnd/>
            <a:tailEnd/>
          </a:ln>
        </p:spPr>
      </p:pic>
      <p:sp>
        <p:nvSpPr>
          <p:cNvPr id="3" name="Tytuł 2"/>
          <p:cNvSpPr>
            <a:spLocks noGrp="1"/>
          </p:cNvSpPr>
          <p:nvPr>
            <p:ph type="title" idx="4294967295"/>
          </p:nvPr>
        </p:nvSpPr>
        <p:spPr bwMode="auto">
          <a:xfrm>
            <a:off x="323850" y="5157788"/>
            <a:ext cx="8229600" cy="1219200"/>
          </a:xfrm>
          <a:ln w="9525"/>
        </p:spPr>
        <p:txBody>
          <a:bodyPr wrap="square" lIns="91440" tIns="45720" rIns="91440" bIns="45720" numCol="1" compatLnSpc="1">
            <a:prstTxWarp prst="textNoShape">
              <a:avLst/>
            </a:prstTxWarp>
            <a:normAutofit fontScale="90000"/>
          </a:bodyPr>
          <a:lstStyle/>
          <a:p>
            <a:pPr eaLnBrk="1" hangingPunct="1">
              <a:defRPr/>
            </a:pPr>
            <a:r>
              <a:rPr lang="pl-PL" sz="3800" smtClean="0">
                <a:ln>
                  <a:noFill/>
                </a:ln>
                <a:effectLst/>
                <a:latin typeface="Arial" charset="0"/>
              </a:rPr>
              <a:t>Uczniowie klas V przygotowali plakaty o parkach narodowych w Polsce w języku angielskim.</a:t>
            </a:r>
          </a:p>
        </p:txBody>
      </p:sp>
    </p:spTree>
  </p:cSld>
  <p:clrMapOvr>
    <a:masterClrMapping/>
  </p:clrMapOvr>
  <p:transition advClick="0" advTm="800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 name="Tytuł 2"/>
          <p:cNvSpPr>
            <a:spLocks noGrp="1"/>
          </p:cNvSpPr>
          <p:nvPr>
            <p:ph type="title" idx="4294967295"/>
          </p:nvPr>
        </p:nvSpPr>
        <p:spPr bwMode="auto">
          <a:xfrm>
            <a:off x="468313" y="549275"/>
            <a:ext cx="8229600" cy="1219200"/>
          </a:xfrm>
          <a:ln w="9525"/>
        </p:spPr>
        <p:txBody>
          <a:bodyPr wrap="square" lIns="91440" tIns="45720" rIns="91440" bIns="45720" numCol="1" compatLnSpc="1">
            <a:prstTxWarp prst="textNoShape">
              <a:avLst/>
            </a:prstTxWarp>
            <a:normAutofit fontScale="90000"/>
          </a:bodyPr>
          <a:lstStyle/>
          <a:p>
            <a:pPr eaLnBrk="1" hangingPunct="1">
              <a:defRPr/>
            </a:pPr>
            <a:r>
              <a:rPr lang="pl-PL" sz="3800" b="1" smtClean="0">
                <a:ln>
                  <a:noFill/>
                </a:ln>
                <a:solidFill>
                  <a:schemeClr val="bg1"/>
                </a:solidFill>
                <a:effectLst/>
                <a:latin typeface="Arial" charset="0"/>
              </a:rPr>
              <a:t>Wykonane prace zostały wyeksponowane na wystawce na korytarzu szkolnym</a:t>
            </a:r>
          </a:p>
        </p:txBody>
      </p:sp>
    </p:spTree>
  </p:cSld>
  <p:clrMapOvr>
    <a:masterClrMapping/>
  </p:clrMapOvr>
  <p:transition advClick="0" advTm="800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advClick="0" advTm="8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 name="Tytuł 2"/>
          <p:cNvSpPr>
            <a:spLocks noGrp="1"/>
          </p:cNvSpPr>
          <p:nvPr>
            <p:ph type="title"/>
          </p:nvPr>
        </p:nvSpPr>
        <p:spPr>
          <a:xfrm>
            <a:off x="563687" y="5091113"/>
            <a:ext cx="8229600" cy="1219200"/>
          </a:xfrm>
        </p:spPr>
        <p:txBody>
          <a:bodyPr/>
          <a:lstStyle/>
          <a:p>
            <a:pPr eaLnBrk="1" fontAlgn="auto" hangingPunct="1">
              <a:spcAft>
                <a:spcPts val="0"/>
              </a:spcAft>
              <a:defRPr/>
            </a:pPr>
            <a:r>
              <a:rPr lang="pl-PL" dirty="0" smtClean="0">
                <a:solidFill>
                  <a:schemeClr val="tx2">
                    <a:lumMod val="75000"/>
                  </a:schemeClr>
                </a:solidFill>
              </a:rPr>
              <a:t>Prace </a:t>
            </a:r>
            <a:r>
              <a:rPr lang="pl-PL" dirty="0" err="1" smtClean="0">
                <a:solidFill>
                  <a:schemeClr val="tx2">
                    <a:lumMod val="75000"/>
                  </a:schemeClr>
                </a:solidFill>
              </a:rPr>
              <a:t>kl.IIb</a:t>
            </a:r>
            <a:endParaRPr lang="pl-PL" dirty="0">
              <a:solidFill>
                <a:schemeClr val="tx2">
                  <a:lumMod val="75000"/>
                </a:schemeClr>
              </a:solidFill>
            </a:endParaRPr>
          </a:p>
        </p:txBody>
      </p:sp>
    </p:spTree>
  </p:cSld>
  <p:clrMapOvr>
    <a:masterClrMapping/>
  </p:clrMapOvr>
  <p:transition advClick="0" advTm="800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pole tekstowe 1"/>
          <p:cNvSpPr txBox="1">
            <a:spLocks noChangeArrowheads="1"/>
          </p:cNvSpPr>
          <p:nvPr/>
        </p:nvSpPr>
        <p:spPr bwMode="auto">
          <a:xfrm>
            <a:off x="611188" y="260350"/>
            <a:ext cx="8281987" cy="822325"/>
          </a:xfrm>
          <a:prstGeom prst="rect">
            <a:avLst/>
          </a:prstGeom>
          <a:noFill/>
          <a:ln w="9525">
            <a:noFill/>
            <a:miter lim="800000"/>
            <a:headEnd/>
            <a:tailEnd/>
          </a:ln>
        </p:spPr>
        <p:txBody>
          <a:bodyPr>
            <a:spAutoFit/>
          </a:bodyPr>
          <a:lstStyle/>
          <a:p>
            <a:pPr algn="ctr"/>
            <a:r>
              <a:rPr lang="pl-PL" sz="2400" b="1"/>
              <a:t>Uczniowie klasy Ia zrobili Czerwoną Księgę </a:t>
            </a:r>
          </a:p>
          <a:p>
            <a:pPr algn="ctr"/>
            <a:r>
              <a:rPr lang="pl-PL" sz="2400" b="1"/>
              <a:t>Zwierząt Chronionych</a:t>
            </a:r>
          </a:p>
        </p:txBody>
      </p:sp>
      <p:pic>
        <p:nvPicPr>
          <p:cNvPr id="55299" name="Picture 3" descr="IMG_3179"/>
          <p:cNvPicPr>
            <a:picLocks noChangeAspect="1" noChangeArrowheads="1"/>
          </p:cNvPicPr>
          <p:nvPr/>
        </p:nvPicPr>
        <p:blipFill>
          <a:blip r:embed="rId2" cstate="print"/>
          <a:srcRect/>
          <a:stretch>
            <a:fillRect/>
          </a:stretch>
        </p:blipFill>
        <p:spPr bwMode="auto">
          <a:xfrm>
            <a:off x="1116013" y="1052513"/>
            <a:ext cx="7058025" cy="5292725"/>
          </a:xfrm>
          <a:prstGeom prst="rect">
            <a:avLst/>
          </a:prstGeom>
          <a:noFill/>
        </p:spPr>
      </p:pic>
    </p:spTree>
  </p:cSld>
  <p:clrMapOvr>
    <a:masterClrMapping/>
  </p:clrMapOvr>
  <p:transition advClick="0" advTm="800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p:cNvSpPr>
          <p:nvPr>
            <p:ph type="title"/>
          </p:nvPr>
        </p:nvSpPr>
        <p:spPr bwMode="auto">
          <a:xfrm>
            <a:off x="539750" y="0"/>
            <a:ext cx="8229600" cy="1219200"/>
          </a:xfrm>
          <a:noFill/>
          <a:ln w="9525"/>
        </p:spPr>
        <p:txBody>
          <a:bodyPr wrap="square" lIns="91440" tIns="45720" rIns="91440" bIns="45720" numCol="1" compatLnSpc="1">
            <a:prstTxWarp prst="textNoShape">
              <a:avLst/>
            </a:prstTxWarp>
          </a:bodyPr>
          <a:lstStyle/>
          <a:p>
            <a:pPr algn="r"/>
            <a:r>
              <a:rPr lang="pl-PL" sz="2400" smtClean="0">
                <a:ln>
                  <a:noFill/>
                </a:ln>
                <a:effectLst/>
                <a:latin typeface="Arial" charset="0"/>
              </a:rPr>
              <a:t>Dzieci podczas pracy</a:t>
            </a:r>
          </a:p>
        </p:txBody>
      </p:sp>
      <p:pic>
        <p:nvPicPr>
          <p:cNvPr id="61444" name="Picture 4" descr="IMG_3181"/>
          <p:cNvPicPr>
            <a:picLocks noChangeAspect="1" noChangeArrowheads="1"/>
          </p:cNvPicPr>
          <p:nvPr/>
        </p:nvPicPr>
        <p:blipFill>
          <a:blip r:embed="rId2" cstate="print"/>
          <a:srcRect/>
          <a:stretch>
            <a:fillRect/>
          </a:stretch>
        </p:blipFill>
        <p:spPr bwMode="auto">
          <a:xfrm rot="-164787">
            <a:off x="323850" y="333375"/>
            <a:ext cx="4608513" cy="3455988"/>
          </a:xfrm>
          <a:prstGeom prst="rect">
            <a:avLst/>
          </a:prstGeom>
          <a:noFill/>
        </p:spPr>
      </p:pic>
      <p:pic>
        <p:nvPicPr>
          <p:cNvPr id="61445" name="Picture 5" descr="IMG_3187"/>
          <p:cNvPicPr>
            <a:picLocks noChangeAspect="1" noChangeArrowheads="1"/>
          </p:cNvPicPr>
          <p:nvPr/>
        </p:nvPicPr>
        <p:blipFill>
          <a:blip r:embed="rId3" cstate="print"/>
          <a:srcRect/>
          <a:stretch>
            <a:fillRect/>
          </a:stretch>
        </p:blipFill>
        <p:spPr bwMode="auto">
          <a:xfrm>
            <a:off x="3276600" y="2420938"/>
            <a:ext cx="5561013" cy="4170362"/>
          </a:xfrm>
          <a:prstGeom prst="rect">
            <a:avLst/>
          </a:prstGeom>
          <a:noFill/>
        </p:spPr>
      </p:pic>
    </p:spTree>
  </p:cSld>
  <p:clrMapOvr>
    <a:masterClrMapping/>
  </p:clrMapOvr>
  <p:transition advClick="0" advTm="800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p:cNvSpPr>
          <p:nvPr>
            <p:ph type="title"/>
          </p:nvPr>
        </p:nvSpPr>
        <p:spPr bwMode="auto">
          <a:xfrm>
            <a:off x="323528" y="764704"/>
            <a:ext cx="8229600" cy="1219200"/>
          </a:xfrm>
          <a:noFill/>
          <a:ln w="9525"/>
        </p:spPr>
        <p:txBody>
          <a:bodyPr wrap="square" lIns="91440" tIns="45720" rIns="91440" bIns="45720" numCol="1" compatLnSpc="1">
            <a:prstTxWarp prst="textNoShape">
              <a:avLst/>
            </a:prstTxWarp>
            <a:noAutofit/>
          </a:bodyPr>
          <a:lstStyle/>
          <a:p>
            <a:r>
              <a:rPr lang="pl-PL" sz="3400" dirty="0" smtClean="0">
                <a:ln>
                  <a:noFill/>
                </a:ln>
                <a:effectLst/>
                <a:latin typeface="Arial" charset="0"/>
              </a:rPr>
              <a:t>Dzieci z klasy </a:t>
            </a:r>
            <a:r>
              <a:rPr lang="pl-PL" sz="3400" dirty="0" err="1" smtClean="0">
                <a:ln>
                  <a:noFill/>
                </a:ln>
                <a:effectLst/>
                <a:latin typeface="Arial" charset="0"/>
              </a:rPr>
              <a:t>Ia</a:t>
            </a:r>
            <a:r>
              <a:rPr lang="pl-PL" sz="3400" dirty="0" smtClean="0">
                <a:ln>
                  <a:noFill/>
                </a:ln>
                <a:effectLst/>
                <a:latin typeface="Arial" charset="0"/>
              </a:rPr>
              <a:t> przygotowały również spotkanie „Zwierzęta chronione w poezji”, na które zaprosiły uczniów klas II.</a:t>
            </a:r>
            <a:endParaRPr lang="pl-PL" sz="3400" dirty="0" smtClean="0">
              <a:ln>
                <a:noFill/>
              </a:ln>
              <a:effectLst/>
              <a:latin typeface="Arial" charset="0"/>
            </a:endParaRPr>
          </a:p>
        </p:txBody>
      </p:sp>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6290" y="2348880"/>
            <a:ext cx="5244075" cy="3933056"/>
          </a:xfrm>
          <a:prstGeom prst="rect">
            <a:avLst/>
          </a:prstGeom>
        </p:spPr>
      </p:pic>
    </p:spTree>
  </p:cSld>
  <p:clrMapOvr>
    <a:masterClrMapping/>
  </p:clrMapOvr>
  <p:transition advClick="0" advTm="800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endParaRPr lang="pl-PL"/>
          </a:p>
        </p:txBody>
      </p:sp>
      <p:pic>
        <p:nvPicPr>
          <p:cNvPr id="5" name="Obraz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1880" y="2492896"/>
            <a:ext cx="5406371" cy="4054778"/>
          </a:xfrm>
          <a:prstGeom prst="rect">
            <a:avLst/>
          </a:prstGeom>
        </p:spPr>
      </p:pic>
      <p:pic>
        <p:nvPicPr>
          <p:cNvPr id="4" name="Symbol zastępczy zawartości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245055"/>
            <a:ext cx="4560168" cy="3420126"/>
          </a:xfrm>
        </p:spPr>
      </p:pic>
    </p:spTree>
  </p:cSld>
  <p:clrMapOvr>
    <a:masterClrMapping/>
  </p:clrMapOvr>
  <p:transition advClick="0" advTm="800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0" y="1772816"/>
            <a:ext cx="6096000" cy="4572000"/>
          </a:xfrm>
        </p:spPr>
      </p:pic>
      <p:sp>
        <p:nvSpPr>
          <p:cNvPr id="3" name="Tytuł 2"/>
          <p:cNvSpPr>
            <a:spLocks noGrp="1"/>
          </p:cNvSpPr>
          <p:nvPr>
            <p:ph type="title"/>
          </p:nvPr>
        </p:nvSpPr>
        <p:spPr>
          <a:xfrm>
            <a:off x="457200" y="566986"/>
            <a:ext cx="8229600" cy="1219200"/>
          </a:xfrm>
        </p:spPr>
        <p:txBody>
          <a:bodyPr>
            <a:noAutofit/>
          </a:bodyPr>
          <a:lstStyle/>
          <a:p>
            <a:pPr algn="ctr"/>
            <a:r>
              <a:rPr lang="pl-PL" sz="3000" b="1" dirty="0" smtClean="0"/>
              <a:t>Każda z 3 grup uczniów prezentuje swoje prace w projekcie „Zwierzęta chronione” w ramach programu „Szkoły z klasą 2.0”</a:t>
            </a:r>
            <a:endParaRPr lang="pl-PL" sz="3000" b="1" dirty="0"/>
          </a:p>
        </p:txBody>
      </p:sp>
    </p:spTree>
    <p:extLst>
      <p:ext uri="{BB962C8B-B14F-4D97-AF65-F5344CB8AC3E}">
        <p14:creationId xmlns:p14="http://schemas.microsoft.com/office/powerpoint/2010/main" val="2706201615"/>
      </p:ext>
    </p:extLst>
  </p:cSld>
  <p:clrMapOvr>
    <a:masterClrMapping/>
  </p:clrMapOvr>
  <p:transition advClick="0" advTm="800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5370" y="857052"/>
            <a:ext cx="7193260" cy="5394945"/>
          </a:xfrm>
          <a:prstGeom prst="rect">
            <a:avLst/>
          </a:prstGeom>
        </p:spPr>
      </p:pic>
      <p:sp>
        <p:nvSpPr>
          <p:cNvPr id="62466" name="Rectangle 2"/>
          <p:cNvSpPr>
            <a:spLocks noGrp="1"/>
          </p:cNvSpPr>
          <p:nvPr>
            <p:ph type="title"/>
          </p:nvPr>
        </p:nvSpPr>
        <p:spPr bwMode="auto">
          <a:noFill/>
          <a:ln w="9525"/>
        </p:spPr>
        <p:txBody>
          <a:bodyPr wrap="square" lIns="91440" tIns="45720" rIns="91440" bIns="45720" numCol="1" compatLnSpc="1">
            <a:prstTxWarp prst="textNoShape">
              <a:avLst/>
            </a:prstTxWarp>
          </a:bodyPr>
          <a:lstStyle/>
          <a:p>
            <a:pPr algn="ctr"/>
            <a:r>
              <a:rPr lang="pl-PL" b="1" dirty="0" smtClean="0">
                <a:ln>
                  <a:noFill/>
                </a:ln>
                <a:effectLst/>
                <a:latin typeface="Arial" charset="0"/>
              </a:rPr>
              <a:t>Wystawka zwierząt</a:t>
            </a:r>
          </a:p>
        </p:txBody>
      </p:sp>
      <p:sp>
        <p:nvSpPr>
          <p:cNvPr id="62467" name="Rectangle 3"/>
          <p:cNvSpPr>
            <a:spLocks noGrp="1"/>
          </p:cNvSpPr>
          <p:nvPr>
            <p:ph type="body" idx="1"/>
          </p:nvPr>
        </p:nvSpPr>
        <p:spPr>
          <a:xfrm>
            <a:off x="457200" y="1447801"/>
            <a:ext cx="7427168" cy="4213448"/>
          </a:xfrm>
        </p:spPr>
        <p:txBody>
          <a:bodyPr/>
          <a:lstStyle/>
          <a:p>
            <a:pPr>
              <a:buFont typeface="Wingdings 2" pitchFamily="18" charset="2"/>
              <a:buNone/>
            </a:pPr>
            <a:endParaRPr lang="pl-PL" dirty="0" smtClean="0"/>
          </a:p>
        </p:txBody>
      </p:sp>
    </p:spTree>
    <p:extLst>
      <p:ext uri="{BB962C8B-B14F-4D97-AF65-F5344CB8AC3E}">
        <p14:creationId xmlns:p14="http://schemas.microsoft.com/office/powerpoint/2010/main" val="213455150"/>
      </p:ext>
    </p:extLst>
  </p:cSld>
  <p:clrMapOvr>
    <a:masterClrMapping/>
  </p:clrMapOvr>
  <p:transition advClick="0" advTm="800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ymbol zastępczy zawartości 1"/>
          <p:cNvSpPr>
            <a:spLocks noGrp="1"/>
          </p:cNvSpPr>
          <p:nvPr>
            <p:ph idx="1"/>
          </p:nvPr>
        </p:nvSpPr>
        <p:spPr/>
        <p:txBody>
          <a:bodyPr/>
          <a:lstStyle/>
          <a:p>
            <a:pPr eaLnBrk="1" hangingPunct="1">
              <a:buFont typeface="Wingdings 2" pitchFamily="18" charset="2"/>
              <a:buNone/>
            </a:pPr>
            <a:endParaRPr lang="pl-PL" smtClean="0"/>
          </a:p>
          <a:p>
            <a:pPr eaLnBrk="1" hangingPunct="1">
              <a:buFont typeface="Wingdings 2" pitchFamily="18" charset="2"/>
              <a:buNone/>
            </a:pPr>
            <a:endParaRPr lang="pl-PL" smtClean="0"/>
          </a:p>
          <a:p>
            <a:pPr eaLnBrk="1" hangingPunct="1">
              <a:buFont typeface="Wingdings 2" pitchFamily="18" charset="2"/>
              <a:buNone/>
            </a:pPr>
            <a:endParaRPr lang="pl-PL" smtClean="0"/>
          </a:p>
          <a:p>
            <a:pPr eaLnBrk="1" hangingPunct="1">
              <a:buFont typeface="Wingdings 2" pitchFamily="18" charset="2"/>
              <a:buNone/>
            </a:pPr>
            <a:endParaRPr lang="pl-PL" smtClean="0"/>
          </a:p>
          <a:p>
            <a:pPr eaLnBrk="1" hangingPunct="1">
              <a:buFont typeface="Wingdings 2" pitchFamily="18" charset="2"/>
              <a:buNone/>
            </a:pPr>
            <a:endParaRPr lang="pl-PL" smtClean="0"/>
          </a:p>
          <a:p>
            <a:pPr eaLnBrk="1" hangingPunct="1">
              <a:buFont typeface="Wingdings 2" pitchFamily="18" charset="2"/>
              <a:buNone/>
            </a:pPr>
            <a:r>
              <a:rPr lang="pl-PL" smtClean="0"/>
              <a:t>               Prezentację opracowała Marzanna Kędra</a:t>
            </a:r>
          </a:p>
        </p:txBody>
      </p:sp>
      <p:sp>
        <p:nvSpPr>
          <p:cNvPr id="3" name="Tytuł 2"/>
          <p:cNvSpPr>
            <a:spLocks noGrp="1"/>
          </p:cNvSpPr>
          <p:nvPr>
            <p:ph type="title"/>
          </p:nvPr>
        </p:nvSpPr>
        <p:spPr>
          <a:xfrm>
            <a:off x="467544" y="1412776"/>
            <a:ext cx="8229600" cy="1219200"/>
          </a:xfrm>
        </p:spPr>
        <p:txBody>
          <a:bodyPr/>
          <a:lstStyle/>
          <a:p>
            <a:pPr eaLnBrk="1" fontAlgn="auto" hangingPunct="1">
              <a:spcAft>
                <a:spcPts val="0"/>
              </a:spcAft>
              <a:defRPr/>
            </a:pPr>
            <a:r>
              <a:rPr lang="pl-PL" smtClean="0"/>
              <a:t>                  </a:t>
            </a:r>
            <a:r>
              <a:rPr lang="pl-PL" sz="6000" err="1" smtClean="0"/>
              <a:t>Dziękuję!</a:t>
            </a:r>
            <a:r>
              <a:rPr lang="pl-PL" sz="6000" err="1" smtClean="0">
                <a:sym typeface="Wingdings" pitchFamily="2" charset="2"/>
              </a:rPr>
              <a:t></a:t>
            </a:r>
            <a:endParaRPr lang="pl-PL" sz="6000"/>
          </a:p>
        </p:txBody>
      </p:sp>
      <p:sp>
        <p:nvSpPr>
          <p:cNvPr id="4" name="Prostokąt 3"/>
          <p:cNvSpPr/>
          <p:nvPr/>
        </p:nvSpPr>
        <p:spPr>
          <a:xfrm>
            <a:off x="221754" y="5283894"/>
            <a:ext cx="8892480" cy="923330"/>
          </a:xfrm>
          <a:prstGeom prst="rect">
            <a:avLst/>
          </a:prstGeom>
        </p:spPr>
        <p:txBody>
          <a:bodyPr wrap="square">
            <a:spAutoFit/>
          </a:bodyPr>
          <a:lstStyle/>
          <a:p>
            <a:pPr defTabSz="457200" fontAlgn="auto">
              <a:spcBef>
                <a:spcPts val="0"/>
              </a:spcBef>
              <a:spcAft>
                <a:spcPts val="0"/>
              </a:spcAft>
            </a:pPr>
            <a:r>
              <a:rPr lang="en-US" dirty="0">
                <a:solidFill>
                  <a:prstClr val="black"/>
                </a:solidFill>
                <a:latin typeface="Trebuchet MS" panose="020B0603020202020204"/>
                <a:cs typeface="Lucida Sans Unicode" panose="020B0602030504020204" pitchFamily="34" charset="0"/>
              </a:rPr>
              <a:t>This project has been funded with support from the European Commission.</a:t>
            </a:r>
          </a:p>
          <a:p>
            <a:pPr defTabSz="457200" fontAlgn="auto">
              <a:spcBef>
                <a:spcPts val="0"/>
              </a:spcBef>
              <a:spcAft>
                <a:spcPts val="0"/>
              </a:spcAft>
            </a:pPr>
            <a:r>
              <a:rPr lang="en-US" dirty="0">
                <a:solidFill>
                  <a:prstClr val="black"/>
                </a:solidFill>
                <a:latin typeface="Trebuchet MS" panose="020B0603020202020204"/>
                <a:cs typeface="Lucida Sans Unicode" panose="020B0602030504020204" pitchFamily="34" charset="0"/>
              </a:rPr>
              <a:t>This publication reflects the views only of the author, and the </a:t>
            </a:r>
            <a:r>
              <a:rPr lang="en-US" dirty="0" err="1">
                <a:solidFill>
                  <a:prstClr val="black"/>
                </a:solidFill>
                <a:latin typeface="Trebuchet MS" panose="020B0603020202020204"/>
                <a:cs typeface="Lucida Sans Unicode" panose="020B0602030504020204" pitchFamily="34" charset="0"/>
              </a:rPr>
              <a:t>Commision</a:t>
            </a:r>
            <a:r>
              <a:rPr lang="en-US" dirty="0">
                <a:solidFill>
                  <a:prstClr val="black"/>
                </a:solidFill>
                <a:latin typeface="Trebuchet MS" panose="020B0603020202020204"/>
                <a:cs typeface="Lucida Sans Unicode" panose="020B0602030504020204" pitchFamily="34" charset="0"/>
              </a:rPr>
              <a:t> cannot be held responsible for any use which may be of the information contained therein.</a:t>
            </a:r>
          </a:p>
        </p:txBody>
      </p:sp>
    </p:spTree>
  </p:cSld>
  <p:clrMapOvr>
    <a:masterClrMapping/>
  </p:clrMapOvr>
  <p:transition advClick="0" advTm="8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pPr eaLnBrk="1" fontAlgn="auto" hangingPunct="1">
              <a:spcAft>
                <a:spcPts val="0"/>
              </a:spcAft>
              <a:defRPr/>
            </a:pPr>
            <a:endParaRPr lang="pl-PL"/>
          </a:p>
        </p:txBody>
      </p:sp>
      <p:sp>
        <p:nvSpPr>
          <p:cNvPr id="18435" name="Symbol zastępczy zawartości 4"/>
          <p:cNvSpPr>
            <a:spLocks noGrp="1"/>
          </p:cNvSpPr>
          <p:nvPr>
            <p:ph idx="1"/>
          </p:nvPr>
        </p:nvSpPr>
        <p:spPr/>
        <p:txBody>
          <a:bodyPr/>
          <a:lstStyle/>
          <a:p>
            <a:pPr eaLnBrk="1" hangingPunct="1"/>
            <a:endParaRPr lang="pl-PL" smtClean="0"/>
          </a:p>
        </p:txBody>
      </p:sp>
    </p:spTree>
  </p:cSld>
  <p:clrMapOvr>
    <a:masterClrMapping/>
  </p:clrMapOvr>
  <p:transition advClick="0" advTm="8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ymbol zastępczy zawartości 1"/>
          <p:cNvSpPr>
            <a:spLocks noGrp="1"/>
          </p:cNvSpPr>
          <p:nvPr>
            <p:ph idx="1"/>
          </p:nvPr>
        </p:nvSpPr>
        <p:spPr>
          <a:xfrm>
            <a:off x="323850" y="188913"/>
            <a:ext cx="8362950" cy="6192837"/>
          </a:xfrm>
        </p:spPr>
        <p:txBody>
          <a:bodyPr/>
          <a:lstStyle/>
          <a:p>
            <a:pPr eaLnBrk="1" hangingPunct="1">
              <a:lnSpc>
                <a:spcPct val="90000"/>
              </a:lnSpc>
              <a:buFont typeface="Wingdings 2" pitchFamily="18" charset="2"/>
              <a:buNone/>
            </a:pPr>
            <a:r>
              <a:rPr lang="pl-PL" sz="2800" smtClean="0"/>
              <a:t>      </a:t>
            </a:r>
            <a:r>
              <a:rPr lang="pl-PL" sz="2400" smtClean="0"/>
              <a:t>W naszej szkole 23.09.2013r. odbyło się spotkanie ornitologiczne – „Ptasim okiem”. Na spotkanie przybyli  uczniowie ze szkół podstawowych naszej gminy oraz z Ośrodka Szkolno-Wychowawczego w Baczkowie wraz z opiekunami. Swoją obecnością zaszczycił nas Wójt Gminy Krzywda Jerzy Kędra oraz Przewodniczący Rady Gminy Wojciech Czerniec. </a:t>
            </a:r>
          </a:p>
          <a:p>
            <a:pPr eaLnBrk="1" hangingPunct="1">
              <a:lnSpc>
                <a:spcPct val="90000"/>
              </a:lnSpc>
              <a:buFont typeface="Wingdings 2" pitchFamily="18" charset="2"/>
              <a:buNone/>
            </a:pPr>
            <a:r>
              <a:rPr lang="pl-PL" sz="2400" smtClean="0"/>
              <a:t>        Przedstawiciel Nadleśnictwa Łuków wygłosił prelekcję na temat: „ Ptaki Łukowa i okolic”. Grupa Ekologiczna –ornitolog Pan Ireneusz Kaługa wyświetlił filmy : „ Krym-kraina marzeń” oraz „Rytmy natury w Dolinie Baryczy”.    </a:t>
            </a:r>
          </a:p>
          <a:p>
            <a:pPr eaLnBrk="1" hangingPunct="1">
              <a:lnSpc>
                <a:spcPct val="90000"/>
              </a:lnSpc>
              <a:buFont typeface="Wingdings 2" pitchFamily="18" charset="2"/>
              <a:buNone/>
            </a:pPr>
            <a:r>
              <a:rPr lang="pl-PL" sz="2400" smtClean="0"/>
              <a:t>        Następnie wszyscy obecni pojechali nad stawy do Radoryża Smolanego celem obserwacji ptaków na stawach.</a:t>
            </a:r>
          </a:p>
          <a:p>
            <a:pPr eaLnBrk="1" hangingPunct="1">
              <a:lnSpc>
                <a:spcPct val="90000"/>
              </a:lnSpc>
              <a:buFont typeface="Wingdings 2" pitchFamily="18" charset="2"/>
              <a:buNone/>
            </a:pPr>
            <a:r>
              <a:rPr lang="pl-PL" sz="2400" smtClean="0"/>
              <a:t>       Na zakończenie odbył się konkurs oraz podsumowanie warsztatów przy poczęstunku. Wszyscy uczniowie otrzymali nagrody.</a:t>
            </a:r>
          </a:p>
        </p:txBody>
      </p:sp>
      <p:sp>
        <p:nvSpPr>
          <p:cNvPr id="3" name="Tytuł 2"/>
          <p:cNvSpPr>
            <a:spLocks noGrp="1"/>
          </p:cNvSpPr>
          <p:nvPr>
            <p:ph type="title"/>
          </p:nvPr>
        </p:nvSpPr>
        <p:spPr>
          <a:xfrm>
            <a:off x="468313" y="0"/>
            <a:ext cx="8229600" cy="46038"/>
          </a:xfrm>
        </p:spPr>
        <p:txBody>
          <a:bodyPr>
            <a:normAutofit fontScale="90000"/>
          </a:bodyPr>
          <a:lstStyle/>
          <a:p>
            <a:pPr eaLnBrk="1" fontAlgn="auto" hangingPunct="1">
              <a:spcAft>
                <a:spcPts val="0"/>
              </a:spcAft>
              <a:defRPr/>
            </a:pPr>
            <a:endParaRPr lang="pl-PL"/>
          </a:p>
        </p:txBody>
      </p:sp>
    </p:spTree>
  </p:cSld>
  <p:clrMapOvr>
    <a:masterClrMapping/>
  </p:clrMapOvr>
  <p:transition advClick="0" advTm="8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Symbol zastępczy zawartości 3" descr="P1280152.JPG"/>
          <p:cNvPicPr>
            <a:picLocks noGrp="1" noChangeAspect="1"/>
          </p:cNvPicPr>
          <p:nvPr>
            <p:ph idx="1"/>
          </p:nvPr>
        </p:nvPicPr>
        <p:blipFill>
          <a:blip r:embed="rId2" cstate="print"/>
          <a:srcRect/>
          <a:stretch>
            <a:fillRect/>
          </a:stretch>
        </p:blipFill>
        <p:spPr>
          <a:xfrm>
            <a:off x="539750" y="333375"/>
            <a:ext cx="8161338" cy="6121400"/>
          </a:xfrm>
        </p:spPr>
      </p:pic>
      <p:sp>
        <p:nvSpPr>
          <p:cNvPr id="3" name="Tytuł 2"/>
          <p:cNvSpPr>
            <a:spLocks noGrp="1"/>
          </p:cNvSpPr>
          <p:nvPr>
            <p:ph type="title"/>
          </p:nvPr>
        </p:nvSpPr>
        <p:spPr>
          <a:xfrm>
            <a:off x="457200" y="152400"/>
            <a:ext cx="8229600" cy="46038"/>
          </a:xfrm>
        </p:spPr>
        <p:txBody>
          <a:bodyPr>
            <a:normAutofit fontScale="90000"/>
          </a:bodyPr>
          <a:lstStyle/>
          <a:p>
            <a:pPr eaLnBrk="1" fontAlgn="auto" hangingPunct="1">
              <a:spcAft>
                <a:spcPts val="0"/>
              </a:spcAft>
              <a:defRPr/>
            </a:pPr>
            <a:endParaRPr lang="pl-PL"/>
          </a:p>
        </p:txBody>
      </p:sp>
    </p:spTree>
  </p:cSld>
  <p:clrMapOvr>
    <a:masterClrMapping/>
  </p:clrMapOvr>
  <p:transition advClick="0" advTm="800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advClick="0" advTm="8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advClick="0" advTm="8000"/>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ier">
  <a:themeElements>
    <a:clrScheme name="Papi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i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i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644</TotalTime>
  <Words>636</Words>
  <Application>Microsoft Office PowerPoint</Application>
  <PresentationFormat>Pokaz na ekranie (4:3)</PresentationFormat>
  <Paragraphs>111</Paragraphs>
  <Slides>46</Slides>
  <Notes>1</Notes>
  <HiddenSlides>0</HiddenSlides>
  <MMClips>0</MMClips>
  <ScaleCrop>false</ScaleCrop>
  <HeadingPairs>
    <vt:vector size="8" baseType="variant">
      <vt:variant>
        <vt:lpstr>Używane czcionki</vt:lpstr>
      </vt:variant>
      <vt:variant>
        <vt:i4>7</vt:i4>
      </vt:variant>
      <vt:variant>
        <vt:lpstr>Motyw</vt:lpstr>
      </vt:variant>
      <vt:variant>
        <vt:i4>1</vt:i4>
      </vt:variant>
      <vt:variant>
        <vt:lpstr>Osadzone serwery OLE</vt:lpstr>
      </vt:variant>
      <vt:variant>
        <vt:i4>1</vt:i4>
      </vt:variant>
      <vt:variant>
        <vt:lpstr>Tytuły slajdów</vt:lpstr>
      </vt:variant>
      <vt:variant>
        <vt:i4>46</vt:i4>
      </vt:variant>
    </vt:vector>
  </HeadingPairs>
  <TitlesOfParts>
    <vt:vector size="55" baseType="lpstr">
      <vt:lpstr>Arial</vt:lpstr>
      <vt:lpstr>Calibri</vt:lpstr>
      <vt:lpstr>Constantia</vt:lpstr>
      <vt:lpstr>Lucida Sans Unicode</vt:lpstr>
      <vt:lpstr>Trebuchet MS</vt:lpstr>
      <vt:lpstr>Wingdings</vt:lpstr>
      <vt:lpstr>Wingdings 2</vt:lpstr>
      <vt:lpstr>Papier</vt:lpstr>
      <vt:lpstr>Package</vt:lpstr>
      <vt:lpstr>ZAGROŻONE  ZWIERZĘTA       I OCHRONA ZWIERZĄT </vt:lpstr>
      <vt:lpstr>Prezentacja programu PowerPoint</vt:lpstr>
      <vt:lpstr>Kinga i Karolina z własnymi pracami.</vt:lpstr>
      <vt:lpstr>Prace kl.IIb</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Kl.IIa dokarmia ptaki.</vt:lpstr>
      <vt:lpstr>Prezentacja programu PowerPoint</vt:lpstr>
      <vt:lpstr>Czyścimy karmnik,wsypiemy ziarenka maku.</vt:lpstr>
      <vt:lpstr>Bo jak nie my to kto?</vt:lpstr>
      <vt:lpstr>Karmniki są wszędzie.</vt:lpstr>
      <vt:lpstr>Kl.Ia dokarmia ptaki.</vt:lpstr>
      <vt:lpstr>Piękne jemiołuszki.</vt:lpstr>
      <vt:lpstr>Wspaniała  słoninka .Dziękujemy, że o nas pamiętacie.</vt:lpstr>
      <vt:lpstr>Kos.</vt:lpstr>
      <vt:lpstr>Dzięcioł.</vt:lpstr>
      <vt:lpstr>Prezentacja programu PowerPoint</vt:lpstr>
      <vt:lpstr>Byliśmy szczęśliwi ,bo powitał nas bociek.</vt:lpstr>
      <vt:lpstr>W drodze nad stawy.</vt:lpstr>
      <vt:lpstr>Co to za ptak?</vt:lpstr>
      <vt:lpstr>Niestety trzeba czekać</vt:lpstr>
      <vt:lpstr>Rozpoznaliśmy błotniaka stawowego.</vt:lpstr>
      <vt:lpstr>Gęś gęgawa.</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Uczniowie klas V przygotowali plakaty o parkach narodowych w Polsce w języku angielskim.</vt:lpstr>
      <vt:lpstr>Wykonane prace zostały wyeksponowane na wystawce na korytarzu szkolnym</vt:lpstr>
      <vt:lpstr>Prezentacja programu PowerPoint</vt:lpstr>
      <vt:lpstr>Prezentacja programu PowerPoint</vt:lpstr>
      <vt:lpstr>Dzieci podczas pracy</vt:lpstr>
      <vt:lpstr>Dzieci z klasy Ia przygotowały również spotkanie „Zwierzęta chronione w poezji”, na które zaprosiły uczniów klas II.</vt:lpstr>
      <vt:lpstr>Prezentacja programu PowerPoint</vt:lpstr>
      <vt:lpstr>Każda z 3 grup uczniów prezentuje swoje prace w projekcie „Zwierzęta chronione” w ramach programu „Szkoły z klasą 2.0”</vt:lpstr>
      <vt:lpstr>Wystawka zwierząt</vt:lpstr>
      <vt:lpstr>                  Dziękuję!</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ZAGROŻONE  ZWIERZĘTA       I OCHRONA ZWIERZĄT</dc:title>
  <dc:creator>Marta</dc:creator>
  <cp:lastModifiedBy>Alicja Pietrzak</cp:lastModifiedBy>
  <cp:revision>64</cp:revision>
  <dcterms:created xsi:type="dcterms:W3CDTF">2014-05-11T11:39:01Z</dcterms:created>
  <dcterms:modified xsi:type="dcterms:W3CDTF">2014-05-25T12:21:48Z</dcterms:modified>
</cp:coreProperties>
</file>