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jpeg"/></Relationships>
</file>

<file path=ppt/diagrams/_rels/data4.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B8842-8886-430D-A08A-2BBFF18FB0BC}"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tr-TR"/>
        </a:p>
      </dgm:t>
    </dgm:pt>
    <dgm:pt modelId="{364C3A41-E4F9-483E-9A82-E1618547D1ED}">
      <dgm:prSet phldrT="[Metin]" custT="1"/>
      <dgm:spPr/>
      <dgm:t>
        <a:bodyPr/>
        <a:lstStyle/>
        <a:p>
          <a:r>
            <a:rPr lang="tr-TR" sz="1600" b="1" dirty="0" smtClean="0">
              <a:solidFill>
                <a:srgbClr val="002060"/>
              </a:solidFill>
              <a:latin typeface="Algerian" pitchFamily="82" charset="0"/>
            </a:rPr>
            <a:t>AGRICULTURE</a:t>
          </a:r>
          <a:endParaRPr lang="tr-TR" sz="1600" b="1" dirty="0">
            <a:solidFill>
              <a:srgbClr val="002060"/>
            </a:solidFill>
            <a:latin typeface="Algerian" pitchFamily="82" charset="0"/>
          </a:endParaRPr>
        </a:p>
      </dgm:t>
    </dgm:pt>
    <dgm:pt modelId="{78070CC8-4760-4878-A63F-88BCE7710BBE}" type="parTrans" cxnId="{A2B0734B-73D8-4DC7-9C23-7972332BBB29}">
      <dgm:prSet/>
      <dgm:spPr/>
      <dgm:t>
        <a:bodyPr/>
        <a:lstStyle/>
        <a:p>
          <a:endParaRPr lang="tr-TR"/>
        </a:p>
      </dgm:t>
    </dgm:pt>
    <dgm:pt modelId="{FF64571C-6CC2-4ECC-BB7F-E0DDB99C1739}" type="sibTrans" cxnId="{A2B0734B-73D8-4DC7-9C23-7972332BBB29}">
      <dgm:prSet/>
      <dgm:spPr/>
      <dgm:t>
        <a:bodyPr/>
        <a:lstStyle/>
        <a:p>
          <a:endParaRPr lang="tr-TR"/>
        </a:p>
      </dgm:t>
    </dgm:pt>
    <dgm:pt modelId="{75D8E37E-D1B1-47EB-BA12-804B9D90AB70}">
      <dgm:prSet phldrT="[Metin]" custT="1"/>
      <dgm:spPr/>
      <dgm:t>
        <a:bodyPr/>
        <a:lstStyle/>
        <a:p>
          <a:r>
            <a:rPr lang="en-US" sz="2400" b="1" noProof="0" dirty="0" smtClean="0">
              <a:solidFill>
                <a:schemeClr val="accent3">
                  <a:lumMod val="50000"/>
                </a:schemeClr>
              </a:solidFill>
              <a:latin typeface="Algerian" pitchFamily="82" charset="0"/>
            </a:rPr>
            <a:t>Dams</a:t>
          </a:r>
          <a:endParaRPr lang="en-US" sz="2400" b="1" noProof="0" dirty="0">
            <a:solidFill>
              <a:schemeClr val="accent3">
                <a:lumMod val="50000"/>
              </a:schemeClr>
            </a:solidFill>
            <a:latin typeface="Algerian" pitchFamily="82" charset="0"/>
          </a:endParaRPr>
        </a:p>
      </dgm:t>
    </dgm:pt>
    <dgm:pt modelId="{CDC3711B-FE3E-4027-913E-9D68286F9680}" type="parTrans" cxnId="{3A417AAE-65C1-48B1-984C-C4868B078B61}">
      <dgm:prSet/>
      <dgm:spPr/>
      <dgm:t>
        <a:bodyPr/>
        <a:lstStyle/>
        <a:p>
          <a:endParaRPr lang="tr-TR"/>
        </a:p>
      </dgm:t>
    </dgm:pt>
    <dgm:pt modelId="{AF7D9C65-F3CA-4C4B-97C1-0CE5F44F5364}" type="sibTrans" cxnId="{3A417AAE-65C1-48B1-984C-C4868B078B61}">
      <dgm:prSet/>
      <dgm:spPr/>
      <dgm:t>
        <a:bodyPr/>
        <a:lstStyle/>
        <a:p>
          <a:endParaRPr lang="tr-TR"/>
        </a:p>
      </dgm:t>
    </dgm:pt>
    <dgm:pt modelId="{20BADC65-A1AF-45A4-99A5-91090A24ECA6}">
      <dgm:prSet phldrT="[Metin]" custT="1"/>
      <dgm:spPr/>
      <dgm:t>
        <a:bodyPr/>
        <a:lstStyle/>
        <a:p>
          <a:r>
            <a:rPr lang="en-US" sz="1800" b="1" noProof="0" dirty="0" smtClean="0">
              <a:solidFill>
                <a:schemeClr val="accent3">
                  <a:lumMod val="50000"/>
                </a:schemeClr>
              </a:solidFill>
              <a:latin typeface="Algerian" pitchFamily="82" charset="0"/>
            </a:rPr>
            <a:t>Forest</a:t>
          </a:r>
          <a:r>
            <a:rPr lang="tr-TR" sz="1800" b="1" noProof="0" dirty="0" smtClean="0">
              <a:solidFill>
                <a:schemeClr val="accent3">
                  <a:lumMod val="50000"/>
                </a:schemeClr>
              </a:solidFill>
              <a:latin typeface="Algerian" pitchFamily="82" charset="0"/>
            </a:rPr>
            <a:t> </a:t>
          </a:r>
          <a:r>
            <a:rPr lang="en-US" sz="1800" b="1" noProof="0" dirty="0" smtClean="0">
              <a:solidFill>
                <a:schemeClr val="accent3">
                  <a:lumMod val="50000"/>
                </a:schemeClr>
              </a:solidFill>
              <a:latin typeface="Algerian" pitchFamily="82" charset="0"/>
            </a:rPr>
            <a:t>fire</a:t>
          </a:r>
          <a:endParaRPr lang="en-US" sz="1800" b="1" noProof="0" dirty="0">
            <a:solidFill>
              <a:schemeClr val="accent3">
                <a:lumMod val="50000"/>
              </a:schemeClr>
            </a:solidFill>
            <a:latin typeface="Algerian" pitchFamily="82" charset="0"/>
          </a:endParaRPr>
        </a:p>
      </dgm:t>
    </dgm:pt>
    <dgm:pt modelId="{D9C01D63-A707-435C-A777-E257B992FF2D}" type="parTrans" cxnId="{331F1E0A-5164-4C74-91E7-F586E9C30A15}">
      <dgm:prSet/>
      <dgm:spPr/>
      <dgm:t>
        <a:bodyPr/>
        <a:lstStyle/>
        <a:p>
          <a:endParaRPr lang="tr-TR"/>
        </a:p>
      </dgm:t>
    </dgm:pt>
    <dgm:pt modelId="{CC7818F4-B330-40A7-82F9-B3A15E3289BF}" type="sibTrans" cxnId="{331F1E0A-5164-4C74-91E7-F586E9C30A15}">
      <dgm:prSet/>
      <dgm:spPr/>
      <dgm:t>
        <a:bodyPr/>
        <a:lstStyle/>
        <a:p>
          <a:endParaRPr lang="tr-TR"/>
        </a:p>
      </dgm:t>
    </dgm:pt>
    <dgm:pt modelId="{2F44E277-2AE9-4D91-853A-918F7B707A17}">
      <dgm:prSet phldrT="[Metin]" custT="1"/>
      <dgm:spPr/>
      <dgm:t>
        <a:bodyPr/>
        <a:lstStyle/>
        <a:p>
          <a:r>
            <a:rPr lang="en-US" sz="2800" b="1" i="0" noProof="0" dirty="0" smtClean="0">
              <a:solidFill>
                <a:schemeClr val="accent6">
                  <a:lumMod val="50000"/>
                </a:schemeClr>
              </a:solidFill>
              <a:latin typeface="Algerian" pitchFamily="82" charset="0"/>
            </a:rPr>
            <a:t>Mining</a:t>
          </a:r>
          <a:endParaRPr lang="en-US" sz="2800" b="1" noProof="0" dirty="0">
            <a:solidFill>
              <a:schemeClr val="accent6">
                <a:lumMod val="50000"/>
              </a:schemeClr>
            </a:solidFill>
            <a:latin typeface="Algerian" pitchFamily="82" charset="0"/>
          </a:endParaRPr>
        </a:p>
      </dgm:t>
    </dgm:pt>
    <dgm:pt modelId="{00B283E3-A774-4039-810E-F3EE5DE07062}" type="parTrans" cxnId="{42771FBF-62AE-44D8-BFD8-3DF62B0EC11A}">
      <dgm:prSet/>
      <dgm:spPr/>
      <dgm:t>
        <a:bodyPr/>
        <a:lstStyle/>
        <a:p>
          <a:endParaRPr lang="tr-TR"/>
        </a:p>
      </dgm:t>
    </dgm:pt>
    <dgm:pt modelId="{CDD4E3EE-59EC-4E12-A191-C30FA1368AC3}" type="sibTrans" cxnId="{42771FBF-62AE-44D8-BFD8-3DF62B0EC11A}">
      <dgm:prSet/>
      <dgm:spPr/>
      <dgm:t>
        <a:bodyPr/>
        <a:lstStyle/>
        <a:p>
          <a:endParaRPr lang="tr-TR"/>
        </a:p>
      </dgm:t>
    </dgm:pt>
    <dgm:pt modelId="{EB8C4BD0-B1BB-420F-B13B-B2DA8D2395FE}" type="pres">
      <dgm:prSet presAssocID="{0D8B8842-8886-430D-A08A-2BBFF18FB0BC}" presName="compositeShape" presStyleCnt="0">
        <dgm:presLayoutVars>
          <dgm:chMax val="9"/>
          <dgm:dir/>
          <dgm:resizeHandles val="exact"/>
        </dgm:presLayoutVars>
      </dgm:prSet>
      <dgm:spPr/>
      <dgm:t>
        <a:bodyPr/>
        <a:lstStyle/>
        <a:p>
          <a:endParaRPr lang="tr-TR"/>
        </a:p>
      </dgm:t>
    </dgm:pt>
    <dgm:pt modelId="{36D08C1B-1D87-4676-A598-EF7B40D9176F}" type="pres">
      <dgm:prSet presAssocID="{0D8B8842-8886-430D-A08A-2BBFF18FB0BC}" presName="triangle1" presStyleLbl="node1" presStyleIdx="0" presStyleCnt="4" custAng="0" custScaleX="115790" custLinFactNeighborX="-1316">
        <dgm:presLayoutVars>
          <dgm:bulletEnabled val="1"/>
        </dgm:presLayoutVars>
      </dgm:prSet>
      <dgm:spPr/>
      <dgm:t>
        <a:bodyPr/>
        <a:lstStyle/>
        <a:p>
          <a:endParaRPr lang="tr-TR"/>
        </a:p>
      </dgm:t>
    </dgm:pt>
    <dgm:pt modelId="{B300F0BE-84D6-45A4-966C-32A6DFDFB814}" type="pres">
      <dgm:prSet presAssocID="{0D8B8842-8886-430D-A08A-2BBFF18FB0BC}" presName="triangle2" presStyleLbl="node1" presStyleIdx="1" presStyleCnt="4" custScaleX="115790" custLinFactNeighborX="-6579">
        <dgm:presLayoutVars>
          <dgm:bulletEnabled val="1"/>
        </dgm:presLayoutVars>
      </dgm:prSet>
      <dgm:spPr/>
      <dgm:t>
        <a:bodyPr/>
        <a:lstStyle/>
        <a:p>
          <a:endParaRPr lang="tr-TR"/>
        </a:p>
      </dgm:t>
    </dgm:pt>
    <dgm:pt modelId="{A4FB9AA6-1233-45F1-8AEF-E06B6F7CABD4}" type="pres">
      <dgm:prSet presAssocID="{0D8B8842-8886-430D-A08A-2BBFF18FB0BC}" presName="triangle3" presStyleLbl="node1" presStyleIdx="2" presStyleCnt="4" custScaleX="115790">
        <dgm:presLayoutVars>
          <dgm:bulletEnabled val="1"/>
        </dgm:presLayoutVars>
      </dgm:prSet>
      <dgm:spPr/>
      <dgm:t>
        <a:bodyPr/>
        <a:lstStyle/>
        <a:p>
          <a:endParaRPr lang="tr-TR"/>
        </a:p>
      </dgm:t>
    </dgm:pt>
    <dgm:pt modelId="{4B859141-1F49-45F3-8E33-BA5A612230E3}" type="pres">
      <dgm:prSet presAssocID="{0D8B8842-8886-430D-A08A-2BBFF18FB0BC}" presName="triangle4" presStyleLbl="node1" presStyleIdx="3" presStyleCnt="4" custScaleX="110526" custLinFactNeighborX="6579">
        <dgm:presLayoutVars>
          <dgm:bulletEnabled val="1"/>
        </dgm:presLayoutVars>
      </dgm:prSet>
      <dgm:spPr/>
      <dgm:t>
        <a:bodyPr/>
        <a:lstStyle/>
        <a:p>
          <a:endParaRPr lang="tr-TR"/>
        </a:p>
      </dgm:t>
    </dgm:pt>
  </dgm:ptLst>
  <dgm:cxnLst>
    <dgm:cxn modelId="{3A417AAE-65C1-48B1-984C-C4868B078B61}" srcId="{0D8B8842-8886-430D-A08A-2BBFF18FB0BC}" destId="{75D8E37E-D1B1-47EB-BA12-804B9D90AB70}" srcOrd="1" destOrd="0" parTransId="{CDC3711B-FE3E-4027-913E-9D68286F9680}" sibTransId="{AF7D9C65-F3CA-4C4B-97C1-0CE5F44F5364}"/>
    <dgm:cxn modelId="{620E401F-9564-407F-9243-B0EA887ABA73}" type="presOf" srcId="{20BADC65-A1AF-45A4-99A5-91090A24ECA6}" destId="{A4FB9AA6-1233-45F1-8AEF-E06B6F7CABD4}" srcOrd="0" destOrd="0" presId="urn:microsoft.com/office/officeart/2005/8/layout/pyramid4"/>
    <dgm:cxn modelId="{98E936C7-5DE6-4058-A594-4C38F9938D1A}" type="presOf" srcId="{0D8B8842-8886-430D-A08A-2BBFF18FB0BC}" destId="{EB8C4BD0-B1BB-420F-B13B-B2DA8D2395FE}" srcOrd="0" destOrd="0" presId="urn:microsoft.com/office/officeart/2005/8/layout/pyramid4"/>
    <dgm:cxn modelId="{A2B0734B-73D8-4DC7-9C23-7972332BBB29}" srcId="{0D8B8842-8886-430D-A08A-2BBFF18FB0BC}" destId="{364C3A41-E4F9-483E-9A82-E1618547D1ED}" srcOrd="0" destOrd="0" parTransId="{78070CC8-4760-4878-A63F-88BCE7710BBE}" sibTransId="{FF64571C-6CC2-4ECC-BB7F-E0DDB99C1739}"/>
    <dgm:cxn modelId="{331F1E0A-5164-4C74-91E7-F586E9C30A15}" srcId="{0D8B8842-8886-430D-A08A-2BBFF18FB0BC}" destId="{20BADC65-A1AF-45A4-99A5-91090A24ECA6}" srcOrd="2" destOrd="0" parTransId="{D9C01D63-A707-435C-A777-E257B992FF2D}" sibTransId="{CC7818F4-B330-40A7-82F9-B3A15E3289BF}"/>
    <dgm:cxn modelId="{42771FBF-62AE-44D8-BFD8-3DF62B0EC11A}" srcId="{0D8B8842-8886-430D-A08A-2BBFF18FB0BC}" destId="{2F44E277-2AE9-4D91-853A-918F7B707A17}" srcOrd="3" destOrd="0" parTransId="{00B283E3-A774-4039-810E-F3EE5DE07062}" sibTransId="{CDD4E3EE-59EC-4E12-A191-C30FA1368AC3}"/>
    <dgm:cxn modelId="{CF47EFAE-60BD-450D-9FDA-A0AECF73C3E6}" type="presOf" srcId="{2F44E277-2AE9-4D91-853A-918F7B707A17}" destId="{4B859141-1F49-45F3-8E33-BA5A612230E3}" srcOrd="0" destOrd="0" presId="urn:microsoft.com/office/officeart/2005/8/layout/pyramid4"/>
    <dgm:cxn modelId="{6A70D28C-384F-454B-9C93-6AFF329B361E}" type="presOf" srcId="{75D8E37E-D1B1-47EB-BA12-804B9D90AB70}" destId="{B300F0BE-84D6-45A4-966C-32A6DFDFB814}" srcOrd="0" destOrd="0" presId="urn:microsoft.com/office/officeart/2005/8/layout/pyramid4"/>
    <dgm:cxn modelId="{975CEC9F-3228-4E3A-868D-A97143612B7E}" type="presOf" srcId="{364C3A41-E4F9-483E-9A82-E1618547D1ED}" destId="{36D08C1B-1D87-4676-A598-EF7B40D9176F}" srcOrd="0" destOrd="0" presId="urn:microsoft.com/office/officeart/2005/8/layout/pyramid4"/>
    <dgm:cxn modelId="{C9921B97-67B3-4A05-B3CA-269B1CA8442D}" type="presParOf" srcId="{EB8C4BD0-B1BB-420F-B13B-B2DA8D2395FE}" destId="{36D08C1B-1D87-4676-A598-EF7B40D9176F}" srcOrd="0" destOrd="0" presId="urn:microsoft.com/office/officeart/2005/8/layout/pyramid4"/>
    <dgm:cxn modelId="{76561D39-8A7E-4C4F-AF35-2AF5C836DED4}" type="presParOf" srcId="{EB8C4BD0-B1BB-420F-B13B-B2DA8D2395FE}" destId="{B300F0BE-84D6-45A4-966C-32A6DFDFB814}" srcOrd="1" destOrd="0" presId="urn:microsoft.com/office/officeart/2005/8/layout/pyramid4"/>
    <dgm:cxn modelId="{65038D0A-2504-4B9E-823A-E9FD2EC05927}" type="presParOf" srcId="{EB8C4BD0-B1BB-420F-B13B-B2DA8D2395FE}" destId="{A4FB9AA6-1233-45F1-8AEF-E06B6F7CABD4}" srcOrd="2" destOrd="0" presId="urn:microsoft.com/office/officeart/2005/8/layout/pyramid4"/>
    <dgm:cxn modelId="{761BB502-91C5-4558-B70D-D9A192F83CAF}" type="presParOf" srcId="{EB8C4BD0-B1BB-420F-B13B-B2DA8D2395FE}" destId="{4B859141-1F49-45F3-8E33-BA5A612230E3}" srcOrd="3" destOrd="0" presId="urn:microsoft.com/office/officeart/2005/8/layout/pyramid4"/>
  </dgm:cxnLst>
  <dgm:bg/>
  <dgm:whole/>
</dgm:dataModel>
</file>

<file path=ppt/diagrams/data2.xml><?xml version="1.0" encoding="utf-8"?>
<dgm:dataModel xmlns:dgm="http://schemas.openxmlformats.org/drawingml/2006/diagram" xmlns:a="http://schemas.openxmlformats.org/drawingml/2006/main">
  <dgm:ptLst>
    <dgm:pt modelId="{83257F1D-41C2-4734-A2C1-712C9CDC7D1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D6F558DB-C2BC-460B-9B05-0B89A92BEEB7}">
      <dgm:prSet phldrT="[Metin]" phldr="1"/>
      <dgm:spPr/>
      <dgm:t>
        <a:bodyPr/>
        <a:lstStyle/>
        <a:p>
          <a:endParaRPr lang="tr-TR" dirty="0"/>
        </a:p>
      </dgm:t>
    </dgm:pt>
    <dgm:pt modelId="{9372EEC3-5442-4AD1-A04C-D3094499D51F}" type="parTrans" cxnId="{00D25631-98AF-4490-8464-D8F45395474E}">
      <dgm:prSet/>
      <dgm:spPr/>
      <dgm:t>
        <a:bodyPr/>
        <a:lstStyle/>
        <a:p>
          <a:endParaRPr lang="tr-TR"/>
        </a:p>
      </dgm:t>
    </dgm:pt>
    <dgm:pt modelId="{94BCD0B4-6AC8-4A5B-AC19-657F24303350}" type="sibTrans" cxnId="{00D25631-98AF-4490-8464-D8F45395474E}">
      <dgm:prSet/>
      <dgm:spPr/>
      <dgm:t>
        <a:bodyPr/>
        <a:lstStyle/>
        <a:p>
          <a:endParaRPr lang="tr-TR"/>
        </a:p>
      </dgm:t>
    </dgm:pt>
    <dgm:pt modelId="{94EA5F8F-04E5-4A4D-9874-F5D0E289D9E8}">
      <dgm:prSet phldrT="[Metin]" custT="1"/>
      <dgm:spPr/>
      <dgm:t>
        <a:bodyPr/>
        <a:lstStyle/>
        <a:p>
          <a:r>
            <a:rPr lang="en-US" sz="2000" b="1" i="0" dirty="0" smtClean="0">
              <a:latin typeface="Agency FB" pitchFamily="34" charset="0"/>
            </a:rPr>
            <a:t>The biggest driver of deforestation is agriculture</a:t>
          </a:r>
          <a:r>
            <a:rPr lang="tr-TR" sz="2000" b="1" i="0" dirty="0" smtClean="0">
              <a:latin typeface="Agency FB" pitchFamily="34" charset="0"/>
            </a:rPr>
            <a:t>. </a:t>
          </a:r>
          <a:r>
            <a:rPr lang="en-US" sz="2000" b="1" i="0" dirty="0" smtClean="0">
              <a:latin typeface="Agency FB" pitchFamily="34" charset="0"/>
            </a:rPr>
            <a:t>Forests are cut down for many reasons</a:t>
          </a:r>
          <a:r>
            <a:rPr lang="tr-TR" sz="2000" b="1" i="0" dirty="0" smtClean="0">
              <a:latin typeface="Agency FB" pitchFamily="34" charset="0"/>
            </a:rPr>
            <a:t> </a:t>
          </a:r>
          <a:r>
            <a:rPr lang="en-US" sz="2000" b="1" i="0" dirty="0" smtClean="0">
              <a:latin typeface="Agency FB" pitchFamily="34" charset="0"/>
            </a:rPr>
            <a:t>but most of them are</a:t>
          </a:r>
          <a:r>
            <a:rPr lang="tr-TR" sz="2000" b="1" i="0" dirty="0" smtClean="0">
              <a:latin typeface="Agency FB" pitchFamily="34" charset="0"/>
            </a:rPr>
            <a:t> </a:t>
          </a:r>
          <a:r>
            <a:rPr lang="en-US" sz="2000" b="1" i="0" dirty="0" smtClean="0">
              <a:latin typeface="Agency FB" pitchFamily="34" charset="0"/>
            </a:rPr>
            <a:t>people’s need to provide for their families.</a:t>
          </a:r>
          <a:r>
            <a:rPr lang="tr-TR" sz="2000" b="1" i="0" dirty="0" smtClean="0">
              <a:latin typeface="Agency FB" pitchFamily="34" charset="0"/>
            </a:rPr>
            <a:t> </a:t>
          </a:r>
          <a:r>
            <a:rPr lang="en-US" sz="2000" b="1" i="0" dirty="0" smtClean="0">
              <a:latin typeface="Agency FB" pitchFamily="34" charset="0"/>
            </a:rPr>
            <a:t>Farmers cut forests to provide more room for planting </a:t>
          </a:r>
          <a:r>
            <a:rPr lang="en-US" sz="2000" b="1" i="0" noProof="0" dirty="0" smtClean="0">
              <a:latin typeface="Agency FB" pitchFamily="34" charset="0"/>
            </a:rPr>
            <a:t>product</a:t>
          </a:r>
          <a:r>
            <a:rPr lang="en-US" sz="2000" b="1" i="0" dirty="0" smtClean="0">
              <a:latin typeface="Agency FB" pitchFamily="34" charset="0"/>
            </a:rPr>
            <a:t> or grazing livestock</a:t>
          </a:r>
          <a:r>
            <a:rPr lang="tr-TR" sz="2000" b="1" i="0" dirty="0" smtClean="0">
              <a:latin typeface="Agency FB" pitchFamily="34" charset="0"/>
            </a:rPr>
            <a:t>.</a:t>
          </a:r>
          <a:endParaRPr lang="tr-TR" sz="2000" b="1" dirty="0">
            <a:latin typeface="Agency FB" pitchFamily="34" charset="0"/>
          </a:endParaRPr>
        </a:p>
      </dgm:t>
    </dgm:pt>
    <dgm:pt modelId="{DD559B76-C997-4305-B611-D286C187E77B}" type="parTrans" cxnId="{A257E133-04AF-48FB-BD3D-9E0E73189311}">
      <dgm:prSet/>
      <dgm:spPr/>
      <dgm:t>
        <a:bodyPr/>
        <a:lstStyle/>
        <a:p>
          <a:endParaRPr lang="tr-TR"/>
        </a:p>
      </dgm:t>
    </dgm:pt>
    <dgm:pt modelId="{9AF67C50-9487-4DE5-BAED-EFAF4E728741}" type="sibTrans" cxnId="{A257E133-04AF-48FB-BD3D-9E0E73189311}">
      <dgm:prSet/>
      <dgm:spPr/>
      <dgm:t>
        <a:bodyPr/>
        <a:lstStyle/>
        <a:p>
          <a:endParaRPr lang="tr-TR"/>
        </a:p>
      </dgm:t>
    </dgm:pt>
    <dgm:pt modelId="{9F5E65AE-29F6-4324-A4AE-6E55144A70A4}">
      <dgm:prSet phldrT="[Metin]" phldr="1"/>
      <dgm:spPr/>
      <dgm:t>
        <a:bodyPr/>
        <a:lstStyle/>
        <a:p>
          <a:endParaRPr lang="tr-TR"/>
        </a:p>
      </dgm:t>
    </dgm:pt>
    <dgm:pt modelId="{D5AD1840-050A-4FEA-B837-6CF6B2D80B7F}" type="parTrans" cxnId="{1998E1B6-FCA0-41C2-94D3-7DE2A4859200}">
      <dgm:prSet/>
      <dgm:spPr/>
      <dgm:t>
        <a:bodyPr/>
        <a:lstStyle/>
        <a:p>
          <a:endParaRPr lang="tr-TR"/>
        </a:p>
      </dgm:t>
    </dgm:pt>
    <dgm:pt modelId="{CCC2B28D-C9C7-40BD-A62E-D17D06B74F34}" type="sibTrans" cxnId="{1998E1B6-FCA0-41C2-94D3-7DE2A4859200}">
      <dgm:prSet/>
      <dgm:spPr/>
      <dgm:t>
        <a:bodyPr/>
        <a:lstStyle/>
        <a:p>
          <a:endParaRPr lang="tr-TR"/>
        </a:p>
      </dgm:t>
    </dgm:pt>
    <dgm:pt modelId="{7DE6BA15-F5CD-4194-B3FA-BDCB5BEF22A5}">
      <dgm:prSet phldrT="[Metin]" custT="1"/>
      <dgm:spPr/>
      <dgm:t>
        <a:bodyPr/>
        <a:lstStyle/>
        <a:p>
          <a:r>
            <a:rPr lang="en-US" sz="2000" b="1" dirty="0" smtClean="0">
              <a:latin typeface="Agency FB" pitchFamily="34" charset="0"/>
            </a:rPr>
            <a:t> </a:t>
          </a:r>
          <a:endParaRPr lang="tr-TR" sz="2000" b="1" dirty="0">
            <a:latin typeface="Agency FB" pitchFamily="34" charset="0"/>
          </a:endParaRPr>
        </a:p>
      </dgm:t>
    </dgm:pt>
    <dgm:pt modelId="{E48F44D8-2F17-4BD3-983B-141DB6197EC7}" type="parTrans" cxnId="{17859E8C-C649-4E5C-B13B-CC951C80761A}">
      <dgm:prSet/>
      <dgm:spPr/>
      <dgm:t>
        <a:bodyPr/>
        <a:lstStyle/>
        <a:p>
          <a:endParaRPr lang="tr-TR"/>
        </a:p>
      </dgm:t>
    </dgm:pt>
    <dgm:pt modelId="{83A4F148-1E4A-4E9C-B581-41E9A8B237C9}" type="sibTrans" cxnId="{17859E8C-C649-4E5C-B13B-CC951C80761A}">
      <dgm:prSet/>
      <dgm:spPr/>
      <dgm:t>
        <a:bodyPr/>
        <a:lstStyle/>
        <a:p>
          <a:endParaRPr lang="tr-TR"/>
        </a:p>
      </dgm:t>
    </dgm:pt>
    <dgm:pt modelId="{3E0BB3DD-4A33-4122-AB28-FA2B8BF18B2A}">
      <dgm:prSet phldrT="[Metin]" custT="1"/>
      <dgm:spPr/>
      <dgm:t>
        <a:bodyPr/>
        <a:lstStyle/>
        <a:p>
          <a:r>
            <a:rPr lang="en-US" sz="2000" b="1" dirty="0" smtClean="0">
              <a:latin typeface="Agency FB" pitchFamily="34" charset="0"/>
            </a:rPr>
            <a:t>Often many small farmers will each clear a few acres to feed their families by cutting down trees and burning them in a process known as “slash and burn” agriculture</a:t>
          </a:r>
          <a:r>
            <a:rPr lang="tr-TR" sz="2000" b="1" dirty="0" smtClean="0">
              <a:latin typeface="Agency FB" pitchFamily="34" charset="0"/>
            </a:rPr>
            <a:t>.</a:t>
          </a:r>
          <a:endParaRPr lang="tr-TR" sz="2000" b="1" dirty="0">
            <a:latin typeface="Agency FB" pitchFamily="34" charset="0"/>
          </a:endParaRPr>
        </a:p>
      </dgm:t>
    </dgm:pt>
    <dgm:pt modelId="{47B7D7A7-FED9-4B71-BCE5-CF60FA4E31E5}" type="parTrans" cxnId="{B6F8D074-6850-4BDB-B636-7D7167251464}">
      <dgm:prSet/>
      <dgm:spPr/>
    </dgm:pt>
    <dgm:pt modelId="{8ABAAB32-56F7-4D28-8394-6A875638BD4D}" type="sibTrans" cxnId="{B6F8D074-6850-4BDB-B636-7D7167251464}">
      <dgm:prSet/>
      <dgm:spPr/>
    </dgm:pt>
    <dgm:pt modelId="{4E16B1E7-2175-4919-8837-9F8576557ACA}" type="pres">
      <dgm:prSet presAssocID="{83257F1D-41C2-4734-A2C1-712C9CDC7D1E}" presName="Name0" presStyleCnt="0">
        <dgm:presLayoutVars>
          <dgm:dir/>
          <dgm:animLvl val="lvl"/>
          <dgm:resizeHandles/>
        </dgm:presLayoutVars>
      </dgm:prSet>
      <dgm:spPr/>
      <dgm:t>
        <a:bodyPr/>
        <a:lstStyle/>
        <a:p>
          <a:endParaRPr lang="tr-TR"/>
        </a:p>
      </dgm:t>
    </dgm:pt>
    <dgm:pt modelId="{8B60D6F2-72AC-4294-8353-351A419CA64B}" type="pres">
      <dgm:prSet presAssocID="{D6F558DB-C2BC-460B-9B05-0B89A92BEEB7}" presName="linNode" presStyleCnt="0"/>
      <dgm:spPr/>
    </dgm:pt>
    <dgm:pt modelId="{11734536-E457-42BA-AEFB-2577876256B8}" type="pres">
      <dgm:prSet presAssocID="{D6F558DB-C2BC-460B-9B05-0B89A92BEEB7}" presName="parentShp" presStyleLbl="node1" presStyleIdx="0" presStyleCnt="2">
        <dgm:presLayoutVars>
          <dgm:bulletEnabled val="1"/>
        </dgm:presLayoutVars>
      </dgm:prSet>
      <dgm:spPr/>
      <dgm:t>
        <a:bodyPr/>
        <a:lstStyle/>
        <a:p>
          <a:endParaRPr lang="tr-TR"/>
        </a:p>
      </dgm:t>
    </dgm:pt>
    <dgm:pt modelId="{ACE7899D-94AC-493E-B3B3-8871CF0D3B99}" type="pres">
      <dgm:prSet presAssocID="{D6F558DB-C2BC-460B-9B05-0B89A92BEEB7}" presName="childShp" presStyleLbl="bgAccFollowNode1" presStyleIdx="0" presStyleCnt="2">
        <dgm:presLayoutVars>
          <dgm:bulletEnabled val="1"/>
        </dgm:presLayoutVars>
      </dgm:prSet>
      <dgm:spPr/>
      <dgm:t>
        <a:bodyPr/>
        <a:lstStyle/>
        <a:p>
          <a:endParaRPr lang="tr-TR"/>
        </a:p>
      </dgm:t>
    </dgm:pt>
    <dgm:pt modelId="{149826E5-5E70-4134-83EC-8FAF5E7F1C3C}" type="pres">
      <dgm:prSet presAssocID="{94BCD0B4-6AC8-4A5B-AC19-657F24303350}" presName="spacing" presStyleCnt="0"/>
      <dgm:spPr/>
    </dgm:pt>
    <dgm:pt modelId="{02688C13-C6AF-44B5-9C94-1A2E53313697}" type="pres">
      <dgm:prSet presAssocID="{9F5E65AE-29F6-4324-A4AE-6E55144A70A4}" presName="linNode" presStyleCnt="0"/>
      <dgm:spPr/>
    </dgm:pt>
    <dgm:pt modelId="{BB7AE3FD-810E-42AE-BB1B-EB1D6BC54F3D}" type="pres">
      <dgm:prSet presAssocID="{9F5E65AE-29F6-4324-A4AE-6E55144A70A4}" presName="parentShp" presStyleLbl="node1" presStyleIdx="1" presStyleCnt="2">
        <dgm:presLayoutVars>
          <dgm:bulletEnabled val="1"/>
        </dgm:presLayoutVars>
      </dgm:prSet>
      <dgm:spPr/>
      <dgm:t>
        <a:bodyPr/>
        <a:lstStyle/>
        <a:p>
          <a:endParaRPr lang="tr-TR"/>
        </a:p>
      </dgm:t>
    </dgm:pt>
    <dgm:pt modelId="{53C874B1-F934-4CC4-B0B3-3F9640144115}" type="pres">
      <dgm:prSet presAssocID="{9F5E65AE-29F6-4324-A4AE-6E55144A70A4}" presName="childShp" presStyleLbl="bgAccFollowNode1" presStyleIdx="1" presStyleCnt="2">
        <dgm:presLayoutVars>
          <dgm:bulletEnabled val="1"/>
        </dgm:presLayoutVars>
      </dgm:prSet>
      <dgm:spPr/>
      <dgm:t>
        <a:bodyPr/>
        <a:lstStyle/>
        <a:p>
          <a:endParaRPr lang="tr-TR"/>
        </a:p>
      </dgm:t>
    </dgm:pt>
  </dgm:ptLst>
  <dgm:cxnLst>
    <dgm:cxn modelId="{B70EA578-4312-4197-A8E6-EC092BE6A17F}" type="presOf" srcId="{3E0BB3DD-4A33-4122-AB28-FA2B8BF18B2A}" destId="{53C874B1-F934-4CC4-B0B3-3F9640144115}" srcOrd="0" destOrd="1" presId="urn:microsoft.com/office/officeart/2005/8/layout/vList6"/>
    <dgm:cxn modelId="{1998E1B6-FCA0-41C2-94D3-7DE2A4859200}" srcId="{83257F1D-41C2-4734-A2C1-712C9CDC7D1E}" destId="{9F5E65AE-29F6-4324-A4AE-6E55144A70A4}" srcOrd="1" destOrd="0" parTransId="{D5AD1840-050A-4FEA-B837-6CF6B2D80B7F}" sibTransId="{CCC2B28D-C9C7-40BD-A62E-D17D06B74F34}"/>
    <dgm:cxn modelId="{941AF675-AB6A-46DC-B73B-C526679EF3B2}" type="presOf" srcId="{94EA5F8F-04E5-4A4D-9874-F5D0E289D9E8}" destId="{ACE7899D-94AC-493E-B3B3-8871CF0D3B99}" srcOrd="0" destOrd="0" presId="urn:microsoft.com/office/officeart/2005/8/layout/vList6"/>
    <dgm:cxn modelId="{06441E0D-3E7B-45E1-9AE4-8DCAB2364601}" type="presOf" srcId="{7DE6BA15-F5CD-4194-B3FA-BDCB5BEF22A5}" destId="{53C874B1-F934-4CC4-B0B3-3F9640144115}" srcOrd="0" destOrd="0" presId="urn:microsoft.com/office/officeart/2005/8/layout/vList6"/>
    <dgm:cxn modelId="{5A583B56-E259-4CDC-AABC-5E1EF09B3FAC}" type="presOf" srcId="{D6F558DB-C2BC-460B-9B05-0B89A92BEEB7}" destId="{11734536-E457-42BA-AEFB-2577876256B8}" srcOrd="0" destOrd="0" presId="urn:microsoft.com/office/officeart/2005/8/layout/vList6"/>
    <dgm:cxn modelId="{00D25631-98AF-4490-8464-D8F45395474E}" srcId="{83257F1D-41C2-4734-A2C1-712C9CDC7D1E}" destId="{D6F558DB-C2BC-460B-9B05-0B89A92BEEB7}" srcOrd="0" destOrd="0" parTransId="{9372EEC3-5442-4AD1-A04C-D3094499D51F}" sibTransId="{94BCD0B4-6AC8-4A5B-AC19-657F24303350}"/>
    <dgm:cxn modelId="{17859E8C-C649-4E5C-B13B-CC951C80761A}" srcId="{9F5E65AE-29F6-4324-A4AE-6E55144A70A4}" destId="{7DE6BA15-F5CD-4194-B3FA-BDCB5BEF22A5}" srcOrd="0" destOrd="0" parTransId="{E48F44D8-2F17-4BD3-983B-141DB6197EC7}" sibTransId="{83A4F148-1E4A-4E9C-B581-41E9A8B237C9}"/>
    <dgm:cxn modelId="{A257E133-04AF-48FB-BD3D-9E0E73189311}" srcId="{D6F558DB-C2BC-460B-9B05-0B89A92BEEB7}" destId="{94EA5F8F-04E5-4A4D-9874-F5D0E289D9E8}" srcOrd="0" destOrd="0" parTransId="{DD559B76-C997-4305-B611-D286C187E77B}" sibTransId="{9AF67C50-9487-4DE5-BAED-EFAF4E728741}"/>
    <dgm:cxn modelId="{7A0F283B-0270-47BB-80D5-D644BF77E6E5}" type="presOf" srcId="{9F5E65AE-29F6-4324-A4AE-6E55144A70A4}" destId="{BB7AE3FD-810E-42AE-BB1B-EB1D6BC54F3D}" srcOrd="0" destOrd="0" presId="urn:microsoft.com/office/officeart/2005/8/layout/vList6"/>
    <dgm:cxn modelId="{B6F8D074-6850-4BDB-B636-7D7167251464}" srcId="{9F5E65AE-29F6-4324-A4AE-6E55144A70A4}" destId="{3E0BB3DD-4A33-4122-AB28-FA2B8BF18B2A}" srcOrd="1" destOrd="0" parTransId="{47B7D7A7-FED9-4B71-BCE5-CF60FA4E31E5}" sibTransId="{8ABAAB32-56F7-4D28-8394-6A875638BD4D}"/>
    <dgm:cxn modelId="{4E1A1802-9060-45D1-BD38-46BE0459F2BE}" type="presOf" srcId="{83257F1D-41C2-4734-A2C1-712C9CDC7D1E}" destId="{4E16B1E7-2175-4919-8837-9F8576557ACA}" srcOrd="0" destOrd="0" presId="urn:microsoft.com/office/officeart/2005/8/layout/vList6"/>
    <dgm:cxn modelId="{051A981F-D3A2-4A06-B4FA-1315E790D4BC}" type="presParOf" srcId="{4E16B1E7-2175-4919-8837-9F8576557ACA}" destId="{8B60D6F2-72AC-4294-8353-351A419CA64B}" srcOrd="0" destOrd="0" presId="urn:microsoft.com/office/officeart/2005/8/layout/vList6"/>
    <dgm:cxn modelId="{35D448EA-5D10-4B7F-BB7A-DF79800B6CA3}" type="presParOf" srcId="{8B60D6F2-72AC-4294-8353-351A419CA64B}" destId="{11734536-E457-42BA-AEFB-2577876256B8}" srcOrd="0" destOrd="0" presId="urn:microsoft.com/office/officeart/2005/8/layout/vList6"/>
    <dgm:cxn modelId="{31A3591F-8689-4B84-8860-6F88B6F6E1F9}" type="presParOf" srcId="{8B60D6F2-72AC-4294-8353-351A419CA64B}" destId="{ACE7899D-94AC-493E-B3B3-8871CF0D3B99}" srcOrd="1" destOrd="0" presId="urn:microsoft.com/office/officeart/2005/8/layout/vList6"/>
    <dgm:cxn modelId="{26A78385-34C6-4D41-99DA-EB35BBF9CB0E}" type="presParOf" srcId="{4E16B1E7-2175-4919-8837-9F8576557ACA}" destId="{149826E5-5E70-4134-83EC-8FAF5E7F1C3C}" srcOrd="1" destOrd="0" presId="urn:microsoft.com/office/officeart/2005/8/layout/vList6"/>
    <dgm:cxn modelId="{2C472DA8-7C0A-45A1-A705-F026934DB4CA}" type="presParOf" srcId="{4E16B1E7-2175-4919-8837-9F8576557ACA}" destId="{02688C13-C6AF-44B5-9C94-1A2E53313697}" srcOrd="2" destOrd="0" presId="urn:microsoft.com/office/officeart/2005/8/layout/vList6"/>
    <dgm:cxn modelId="{B972028A-7059-4F7B-B056-E03CC88BDD52}" type="presParOf" srcId="{02688C13-C6AF-44B5-9C94-1A2E53313697}" destId="{BB7AE3FD-810E-42AE-BB1B-EB1D6BC54F3D}" srcOrd="0" destOrd="0" presId="urn:microsoft.com/office/officeart/2005/8/layout/vList6"/>
    <dgm:cxn modelId="{38EBB566-1D79-4EA6-8FCD-D2F4CCA9C545}" type="presParOf" srcId="{02688C13-C6AF-44B5-9C94-1A2E53313697}" destId="{53C874B1-F934-4CC4-B0B3-3F9640144115}" srcOrd="1" destOrd="0" presId="urn:microsoft.com/office/officeart/2005/8/layout/vList6"/>
  </dgm:cxnLst>
  <dgm:bg/>
  <dgm:whole/>
</dgm:dataModel>
</file>

<file path=ppt/diagrams/data3.xml><?xml version="1.0" encoding="utf-8"?>
<dgm:dataModel xmlns:dgm="http://schemas.openxmlformats.org/drawingml/2006/diagram" xmlns:a="http://schemas.openxmlformats.org/drawingml/2006/main">
  <dgm:ptLst>
    <dgm:pt modelId="{208E54D7-49B0-4CDF-A9C6-53D40B6D1268}" type="doc">
      <dgm:prSet loTypeId="urn:microsoft.com/office/officeart/2005/8/layout/bList2" loCatId="list" qsTypeId="urn:microsoft.com/office/officeart/2005/8/quickstyle/simple1" qsCatId="simple" csTypeId="urn:microsoft.com/office/officeart/2005/8/colors/accent1_2" csCatId="accent1" phldr="1"/>
      <dgm:spPr/>
    </dgm:pt>
    <dgm:pt modelId="{7E973CD7-9FEE-4844-B1B1-BBA221D18894}">
      <dgm:prSet phldrT="[Metin]" custT="1"/>
      <dgm:spPr/>
      <dgm:t>
        <a:bodyPr/>
        <a:lstStyle/>
        <a:p>
          <a:r>
            <a:rPr lang="en-US" sz="2200" b="1" dirty="0" smtClean="0">
              <a:solidFill>
                <a:schemeClr val="bg1">
                  <a:lumMod val="95000"/>
                </a:schemeClr>
              </a:solidFill>
              <a:latin typeface="Agency FB" pitchFamily="34" charset="0"/>
            </a:rPr>
            <a:t>Not all deforestation is intentional. Some is caused by a combination of human and natural factors like forest fire which may prevent the growth of young trees</a:t>
          </a:r>
          <a:r>
            <a:rPr lang="en-US" sz="2000" dirty="0" smtClean="0">
              <a:latin typeface="Agency FB" pitchFamily="34" charset="0"/>
            </a:rPr>
            <a:t>.</a:t>
          </a:r>
          <a:endParaRPr lang="tr-TR" sz="2000" dirty="0">
            <a:latin typeface="Agency FB" pitchFamily="34" charset="0"/>
          </a:endParaRPr>
        </a:p>
      </dgm:t>
    </dgm:pt>
    <dgm:pt modelId="{7E01B5B9-54B0-4734-9A65-392AECC1095F}" type="parTrans" cxnId="{C453FB09-BF93-48FC-887D-848FCD1010DE}">
      <dgm:prSet/>
      <dgm:spPr/>
      <dgm:t>
        <a:bodyPr/>
        <a:lstStyle/>
        <a:p>
          <a:endParaRPr lang="tr-TR"/>
        </a:p>
      </dgm:t>
    </dgm:pt>
    <dgm:pt modelId="{D4808C62-AB7E-4B80-9015-373B0C209B1E}" type="sibTrans" cxnId="{C453FB09-BF93-48FC-887D-848FCD1010DE}">
      <dgm:prSet/>
      <dgm:spPr/>
      <dgm:t>
        <a:bodyPr/>
        <a:lstStyle/>
        <a:p>
          <a:endParaRPr lang="tr-TR"/>
        </a:p>
      </dgm:t>
    </dgm:pt>
    <dgm:pt modelId="{5EADFB02-0919-42ED-AE18-BDBCD4BBB537}" type="pres">
      <dgm:prSet presAssocID="{208E54D7-49B0-4CDF-A9C6-53D40B6D1268}" presName="diagram" presStyleCnt="0">
        <dgm:presLayoutVars>
          <dgm:dir/>
          <dgm:animLvl val="lvl"/>
          <dgm:resizeHandles val="exact"/>
        </dgm:presLayoutVars>
      </dgm:prSet>
      <dgm:spPr/>
    </dgm:pt>
    <dgm:pt modelId="{085551CE-0EFD-4611-9EEB-B38C6C205B75}" type="pres">
      <dgm:prSet presAssocID="{7E973CD7-9FEE-4844-B1B1-BBA221D18894}" presName="compNode" presStyleCnt="0"/>
      <dgm:spPr/>
    </dgm:pt>
    <dgm:pt modelId="{0044FC2A-1318-41F9-B3EE-19348D5B5469}" type="pres">
      <dgm:prSet presAssocID="{7E973CD7-9FEE-4844-B1B1-BBA221D18894}" presName="childRect" presStyleLbl="bgAcc1" presStyleIdx="0" presStyleCnt="1">
        <dgm:presLayoutVars>
          <dgm:bulletEnabled val="1"/>
        </dgm:presLayoutVars>
      </dgm:prSet>
      <dgm:spPr/>
    </dgm:pt>
    <dgm:pt modelId="{1F488B5E-4A37-4EBB-A281-31AB618A7884}" type="pres">
      <dgm:prSet presAssocID="{7E973CD7-9FEE-4844-B1B1-BBA221D18894}" presName="parentText" presStyleLbl="node1" presStyleIdx="0" presStyleCnt="0">
        <dgm:presLayoutVars>
          <dgm:chMax val="0"/>
          <dgm:bulletEnabled val="1"/>
        </dgm:presLayoutVars>
      </dgm:prSet>
      <dgm:spPr/>
      <dgm:t>
        <a:bodyPr/>
        <a:lstStyle/>
        <a:p>
          <a:endParaRPr lang="tr-TR"/>
        </a:p>
      </dgm:t>
    </dgm:pt>
    <dgm:pt modelId="{FF2A2FB6-3B9D-4F46-8C36-8FEF7E1CC82F}" type="pres">
      <dgm:prSet presAssocID="{7E973CD7-9FEE-4844-B1B1-BBA221D18894}" presName="parentRect" presStyleLbl="alignNode1" presStyleIdx="0" presStyleCnt="1" custScaleX="146382" custLinFactNeighborX="61" custLinFactNeighborY="13602"/>
      <dgm:spPr/>
      <dgm:t>
        <a:bodyPr/>
        <a:lstStyle/>
        <a:p>
          <a:endParaRPr lang="tr-TR"/>
        </a:p>
      </dgm:t>
    </dgm:pt>
    <dgm:pt modelId="{534B4819-1E0E-4587-86A6-4C9EC4937312}" type="pres">
      <dgm:prSet presAssocID="{7E973CD7-9FEE-4844-B1B1-BBA221D18894}" presName="adorn" presStyleLbl="fgAccFollowNode1" presStyleIdx="0" presStyleCnt="1" custLinFactNeighborX="40171" custLinFactNeighborY="244"/>
      <dgm:spPr>
        <a:blipFill rotWithShape="0">
          <a:blip xmlns:r="http://schemas.openxmlformats.org/officeDocument/2006/relationships" r:embed="rId1"/>
          <a:stretch>
            <a:fillRect/>
          </a:stretch>
        </a:blipFill>
      </dgm:spPr>
      <dgm:t>
        <a:bodyPr/>
        <a:lstStyle/>
        <a:p>
          <a:endParaRPr lang="tr-TR"/>
        </a:p>
      </dgm:t>
    </dgm:pt>
  </dgm:ptLst>
  <dgm:cxnLst>
    <dgm:cxn modelId="{11FF43B0-C118-4D09-A011-814B2F77BDA7}" type="presOf" srcId="{208E54D7-49B0-4CDF-A9C6-53D40B6D1268}" destId="{5EADFB02-0919-42ED-AE18-BDBCD4BBB537}" srcOrd="0" destOrd="0" presId="urn:microsoft.com/office/officeart/2005/8/layout/bList2"/>
    <dgm:cxn modelId="{F9DB46A4-BB96-4FAB-A288-4169845068BA}" type="presOf" srcId="{7E973CD7-9FEE-4844-B1B1-BBA221D18894}" destId="{FF2A2FB6-3B9D-4F46-8C36-8FEF7E1CC82F}" srcOrd="1" destOrd="0" presId="urn:microsoft.com/office/officeart/2005/8/layout/bList2"/>
    <dgm:cxn modelId="{D0F118E3-6856-49DF-BB49-29AF458C10FC}" type="presOf" srcId="{7E973CD7-9FEE-4844-B1B1-BBA221D18894}" destId="{1F488B5E-4A37-4EBB-A281-31AB618A7884}" srcOrd="0" destOrd="0" presId="urn:microsoft.com/office/officeart/2005/8/layout/bList2"/>
    <dgm:cxn modelId="{C453FB09-BF93-48FC-887D-848FCD1010DE}" srcId="{208E54D7-49B0-4CDF-A9C6-53D40B6D1268}" destId="{7E973CD7-9FEE-4844-B1B1-BBA221D18894}" srcOrd="0" destOrd="0" parTransId="{7E01B5B9-54B0-4734-9A65-392AECC1095F}" sibTransId="{D4808C62-AB7E-4B80-9015-373B0C209B1E}"/>
    <dgm:cxn modelId="{750ED62C-2B55-4278-A13B-4C8C04132EE0}" type="presParOf" srcId="{5EADFB02-0919-42ED-AE18-BDBCD4BBB537}" destId="{085551CE-0EFD-4611-9EEB-B38C6C205B75}" srcOrd="0" destOrd="0" presId="urn:microsoft.com/office/officeart/2005/8/layout/bList2"/>
    <dgm:cxn modelId="{25B44C25-50C8-4418-9DD6-BE4D2276F5CC}" type="presParOf" srcId="{085551CE-0EFD-4611-9EEB-B38C6C205B75}" destId="{0044FC2A-1318-41F9-B3EE-19348D5B5469}" srcOrd="0" destOrd="0" presId="urn:microsoft.com/office/officeart/2005/8/layout/bList2"/>
    <dgm:cxn modelId="{87263EA2-ADDA-4249-8108-BCE223191CD5}" type="presParOf" srcId="{085551CE-0EFD-4611-9EEB-B38C6C205B75}" destId="{1F488B5E-4A37-4EBB-A281-31AB618A7884}" srcOrd="1" destOrd="0" presId="urn:microsoft.com/office/officeart/2005/8/layout/bList2"/>
    <dgm:cxn modelId="{7A93BB6E-AEBA-4168-9D6D-8733FCEAFEB3}" type="presParOf" srcId="{085551CE-0EFD-4611-9EEB-B38C6C205B75}" destId="{FF2A2FB6-3B9D-4F46-8C36-8FEF7E1CC82F}" srcOrd="2" destOrd="0" presId="urn:microsoft.com/office/officeart/2005/8/layout/bList2"/>
    <dgm:cxn modelId="{2FAACFCE-5A90-405B-9105-50B624A45629}" type="presParOf" srcId="{085551CE-0EFD-4611-9EEB-B38C6C205B75}" destId="{534B4819-1E0E-4587-86A6-4C9EC4937312}" srcOrd="3" destOrd="0" presId="urn:microsoft.com/office/officeart/2005/8/layout/bList2"/>
  </dgm:cxnLst>
  <dgm:bg/>
  <dgm:whole/>
</dgm:dataModel>
</file>

<file path=ppt/diagrams/data4.xml><?xml version="1.0" encoding="utf-8"?>
<dgm:dataModel xmlns:dgm="http://schemas.openxmlformats.org/drawingml/2006/diagram" xmlns:a="http://schemas.openxmlformats.org/drawingml/2006/main">
  <dgm:ptLst>
    <dgm:pt modelId="{CE17CBDB-4C5D-48F5-949B-2DE2A048DEF3}" type="doc">
      <dgm:prSet loTypeId="urn:microsoft.com/office/officeart/2005/8/layout/vList3" loCatId="list" qsTypeId="urn:microsoft.com/office/officeart/2005/8/quickstyle/simple1" qsCatId="simple" csTypeId="urn:microsoft.com/office/officeart/2005/8/colors/accent1_2" csCatId="accent1" phldr="1"/>
      <dgm:spPr/>
    </dgm:pt>
    <dgm:pt modelId="{2A993ACF-B856-4369-9F5F-9E93DEFF2919}">
      <dgm:prSet phldrT="[Metin]" custT="1"/>
      <dgm:spPr/>
      <dgm:t>
        <a:bodyPr/>
        <a:lstStyle/>
        <a:p>
          <a:r>
            <a:rPr lang="en-US" sz="2000" b="1" dirty="0" smtClean="0">
              <a:latin typeface="Agency FB" pitchFamily="34" charset="0"/>
            </a:rPr>
            <a:t>Since the construction of dam take up lot of space, it is required many large area to build of dams. This is directly related the deforestation because many forest is destroyed from people to build dam. Also,</a:t>
          </a:r>
          <a:r>
            <a:rPr lang="tr-TR" sz="2000" b="1" dirty="0" smtClean="0">
              <a:latin typeface="Agency FB" pitchFamily="34" charset="0"/>
            </a:rPr>
            <a:t> </a:t>
          </a:r>
          <a:r>
            <a:rPr lang="en-US" sz="2000" b="1" dirty="0" smtClean="0">
              <a:latin typeface="Agency FB" pitchFamily="34" charset="0"/>
            </a:rPr>
            <a:t>to build a hydroelectric dam, acres of land must be flooded, which causes deforestation.</a:t>
          </a:r>
          <a:endParaRPr lang="tr-TR" sz="2000" b="1" dirty="0">
            <a:latin typeface="Agency FB" pitchFamily="34" charset="0"/>
          </a:endParaRPr>
        </a:p>
      </dgm:t>
    </dgm:pt>
    <dgm:pt modelId="{123F984D-2394-4838-94C8-BDCEF60B977A}" type="parTrans" cxnId="{3B3D95BC-9D49-4769-8CD2-8A91CCFFC346}">
      <dgm:prSet/>
      <dgm:spPr/>
      <dgm:t>
        <a:bodyPr/>
        <a:lstStyle/>
        <a:p>
          <a:endParaRPr lang="tr-TR"/>
        </a:p>
      </dgm:t>
    </dgm:pt>
    <dgm:pt modelId="{2C2779B1-CCE2-4B8D-9B2B-F2BA848EC8DD}" type="sibTrans" cxnId="{3B3D95BC-9D49-4769-8CD2-8A91CCFFC346}">
      <dgm:prSet/>
      <dgm:spPr/>
      <dgm:t>
        <a:bodyPr/>
        <a:lstStyle/>
        <a:p>
          <a:endParaRPr lang="tr-TR"/>
        </a:p>
      </dgm:t>
    </dgm:pt>
    <dgm:pt modelId="{1CEBF862-034E-4AEE-858F-3AC9E83C67CC}" type="pres">
      <dgm:prSet presAssocID="{CE17CBDB-4C5D-48F5-949B-2DE2A048DEF3}" presName="linearFlow" presStyleCnt="0">
        <dgm:presLayoutVars>
          <dgm:dir/>
          <dgm:resizeHandles val="exact"/>
        </dgm:presLayoutVars>
      </dgm:prSet>
      <dgm:spPr/>
    </dgm:pt>
    <dgm:pt modelId="{2FBA7A43-46CB-4FA3-95E1-212BBA4EAF90}" type="pres">
      <dgm:prSet presAssocID="{2A993ACF-B856-4369-9F5F-9E93DEFF2919}" presName="composite" presStyleCnt="0"/>
      <dgm:spPr/>
    </dgm:pt>
    <dgm:pt modelId="{4EA24A92-19A6-4FC3-8BA9-2B0087E320BE}" type="pres">
      <dgm:prSet presAssocID="{2A993ACF-B856-4369-9F5F-9E93DEFF2919}" presName="imgShp" presStyleLbl="fgImgPlace1" presStyleIdx="0" presStyleCnt="1" custScaleX="150000" custScaleY="128265" custLinFactNeighborX="-12500" custLinFactNeighborY="-13993"/>
      <dgm:spPr>
        <a:blipFill rotWithShape="0">
          <a:blip xmlns:r="http://schemas.openxmlformats.org/officeDocument/2006/relationships" r:embed="rId1"/>
          <a:stretch>
            <a:fillRect/>
          </a:stretch>
        </a:blipFill>
      </dgm:spPr>
    </dgm:pt>
    <dgm:pt modelId="{568F4C28-F988-4B12-9BA4-DF8CB7112851}" type="pres">
      <dgm:prSet presAssocID="{2A993ACF-B856-4369-9F5F-9E93DEFF2919}" presName="txShp" presStyleLbl="node1" presStyleIdx="0" presStyleCnt="1" custLinFactNeighborX="2913" custLinFactNeighborY="-7136">
        <dgm:presLayoutVars>
          <dgm:bulletEnabled val="1"/>
        </dgm:presLayoutVars>
      </dgm:prSet>
      <dgm:spPr/>
      <dgm:t>
        <a:bodyPr/>
        <a:lstStyle/>
        <a:p>
          <a:endParaRPr lang="tr-TR"/>
        </a:p>
      </dgm:t>
    </dgm:pt>
  </dgm:ptLst>
  <dgm:cxnLst>
    <dgm:cxn modelId="{0F5D52EE-3921-4C24-A04B-D2249CB6A2E3}" type="presOf" srcId="{2A993ACF-B856-4369-9F5F-9E93DEFF2919}" destId="{568F4C28-F988-4B12-9BA4-DF8CB7112851}" srcOrd="0" destOrd="0" presId="urn:microsoft.com/office/officeart/2005/8/layout/vList3"/>
    <dgm:cxn modelId="{3B3D95BC-9D49-4769-8CD2-8A91CCFFC346}" srcId="{CE17CBDB-4C5D-48F5-949B-2DE2A048DEF3}" destId="{2A993ACF-B856-4369-9F5F-9E93DEFF2919}" srcOrd="0" destOrd="0" parTransId="{123F984D-2394-4838-94C8-BDCEF60B977A}" sibTransId="{2C2779B1-CCE2-4B8D-9B2B-F2BA848EC8DD}"/>
    <dgm:cxn modelId="{9E9B5200-E5DF-4494-AD86-7DC0239473A8}" type="presOf" srcId="{CE17CBDB-4C5D-48F5-949B-2DE2A048DEF3}" destId="{1CEBF862-034E-4AEE-858F-3AC9E83C67CC}" srcOrd="0" destOrd="0" presId="urn:microsoft.com/office/officeart/2005/8/layout/vList3"/>
    <dgm:cxn modelId="{E7D5D22C-AE3E-4A3B-AD2B-BEE540464993}" type="presParOf" srcId="{1CEBF862-034E-4AEE-858F-3AC9E83C67CC}" destId="{2FBA7A43-46CB-4FA3-95E1-212BBA4EAF90}" srcOrd="0" destOrd="0" presId="urn:microsoft.com/office/officeart/2005/8/layout/vList3"/>
    <dgm:cxn modelId="{5F49718F-5A69-4C94-91F6-8FC5F40CDAB7}" type="presParOf" srcId="{2FBA7A43-46CB-4FA3-95E1-212BBA4EAF90}" destId="{4EA24A92-19A6-4FC3-8BA9-2B0087E320BE}" srcOrd="0" destOrd="0" presId="urn:microsoft.com/office/officeart/2005/8/layout/vList3"/>
    <dgm:cxn modelId="{AE0DB781-BC81-4D49-BFAE-E267453F9593}" type="presParOf" srcId="{2FBA7A43-46CB-4FA3-95E1-212BBA4EAF90}" destId="{568F4C28-F988-4B12-9BA4-DF8CB7112851}"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9A3B17B0-7AFF-48E8-905F-D1F5FF7EDD5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194BA777-D356-4B2D-94A3-5F2A6A48759A}">
      <dgm:prSet phldrT="[Metin]" custT="1"/>
      <dgm:spPr/>
      <dgm:t>
        <a:bodyPr/>
        <a:lstStyle/>
        <a:p>
          <a:pPr algn="l"/>
          <a:r>
            <a:rPr lang="en-US" sz="2800" b="1" dirty="0" smtClean="0">
              <a:latin typeface="Agency FB" pitchFamily="34" charset="0"/>
            </a:rPr>
            <a:t>Mining also results in deforestation. Digging a coal, diamond or gold mine requires the removal of all forest cover, not just for the mines but also for trucks and equipment. </a:t>
          </a:r>
          <a:endParaRPr lang="tr-TR" sz="2800" b="1" dirty="0">
            <a:latin typeface="Agency FB" pitchFamily="34" charset="0"/>
          </a:endParaRPr>
        </a:p>
      </dgm:t>
    </dgm:pt>
    <dgm:pt modelId="{6003D172-E846-4259-AC45-3275D7FBA174}" type="parTrans" cxnId="{37B19D8D-BD59-44C7-B006-9373D6078A74}">
      <dgm:prSet/>
      <dgm:spPr/>
      <dgm:t>
        <a:bodyPr/>
        <a:lstStyle/>
        <a:p>
          <a:endParaRPr lang="tr-TR"/>
        </a:p>
      </dgm:t>
    </dgm:pt>
    <dgm:pt modelId="{0A8066B1-D951-40E4-AAED-3507B678756B}" type="sibTrans" cxnId="{37B19D8D-BD59-44C7-B006-9373D6078A74}">
      <dgm:prSet/>
      <dgm:spPr/>
      <dgm:t>
        <a:bodyPr/>
        <a:lstStyle/>
        <a:p>
          <a:endParaRPr lang="tr-TR"/>
        </a:p>
      </dgm:t>
    </dgm:pt>
    <dgm:pt modelId="{1A17E2D9-56BA-42A9-A5E0-963E3FE59E27}">
      <dgm:prSet phldrT="[Metin]"/>
      <dgm:spPr>
        <a:solidFill>
          <a:schemeClr val="bg1"/>
        </a:solidFill>
      </dgm:spPr>
      <dgm:t>
        <a:bodyPr/>
        <a:lstStyle/>
        <a:p>
          <a:r>
            <a:rPr lang="tr-TR" dirty="0" smtClean="0"/>
            <a:t> </a:t>
          </a:r>
          <a:endParaRPr lang="tr-TR" dirty="0"/>
        </a:p>
      </dgm:t>
    </dgm:pt>
    <dgm:pt modelId="{624AF020-DB6A-4DB6-B01C-89326FC6A094}" type="sibTrans" cxnId="{C710A3BA-92E3-4619-A592-6335206E3964}">
      <dgm:prSet/>
      <dgm:spPr/>
      <dgm:t>
        <a:bodyPr/>
        <a:lstStyle/>
        <a:p>
          <a:endParaRPr lang="tr-TR"/>
        </a:p>
      </dgm:t>
    </dgm:pt>
    <dgm:pt modelId="{D0E306E9-F005-4FA7-A819-C185D879F6B8}" type="parTrans" cxnId="{C710A3BA-92E3-4619-A592-6335206E3964}">
      <dgm:prSet/>
      <dgm:spPr/>
      <dgm:t>
        <a:bodyPr/>
        <a:lstStyle/>
        <a:p>
          <a:endParaRPr lang="tr-TR"/>
        </a:p>
      </dgm:t>
    </dgm:pt>
    <dgm:pt modelId="{83E89AC2-EF1B-48BB-AA56-2F94B7558E7A}" type="pres">
      <dgm:prSet presAssocID="{9A3B17B0-7AFF-48E8-905F-D1F5FF7EDD51}" presName="list" presStyleCnt="0">
        <dgm:presLayoutVars>
          <dgm:dir/>
          <dgm:animLvl val="lvl"/>
        </dgm:presLayoutVars>
      </dgm:prSet>
      <dgm:spPr/>
    </dgm:pt>
    <dgm:pt modelId="{A3F55401-B4B1-43C3-98E5-5F4DD6E9A0AB}" type="pres">
      <dgm:prSet presAssocID="{1A17E2D9-56BA-42A9-A5E0-963E3FE59E27}" presName="posSpace" presStyleCnt="0"/>
      <dgm:spPr/>
    </dgm:pt>
    <dgm:pt modelId="{44121EC2-A4F7-430F-BC4F-F3DB519660DC}" type="pres">
      <dgm:prSet presAssocID="{1A17E2D9-56BA-42A9-A5E0-963E3FE59E27}" presName="vertFlow" presStyleCnt="0"/>
      <dgm:spPr/>
    </dgm:pt>
    <dgm:pt modelId="{1E912287-5A86-4BC6-AD81-8F4863AF794C}" type="pres">
      <dgm:prSet presAssocID="{1A17E2D9-56BA-42A9-A5E0-963E3FE59E27}" presName="topSpace" presStyleCnt="0"/>
      <dgm:spPr/>
    </dgm:pt>
    <dgm:pt modelId="{93169C20-8B81-4A02-9F64-6CB1B4B2CE86}" type="pres">
      <dgm:prSet presAssocID="{1A17E2D9-56BA-42A9-A5E0-963E3FE59E27}" presName="firstComp" presStyleCnt="0"/>
      <dgm:spPr/>
    </dgm:pt>
    <dgm:pt modelId="{76294943-413F-4AE5-A679-91C3FEB1CD98}" type="pres">
      <dgm:prSet presAssocID="{1A17E2D9-56BA-42A9-A5E0-963E3FE59E27}" presName="firstChild" presStyleLbl="bgAccFollowNode1" presStyleIdx="0" presStyleCnt="1" custScaleX="98525" custScaleY="35240" custLinFactNeighborX="-27644" custLinFactNeighborY="16155"/>
      <dgm:spPr/>
      <dgm:t>
        <a:bodyPr/>
        <a:lstStyle/>
        <a:p>
          <a:endParaRPr lang="tr-TR"/>
        </a:p>
      </dgm:t>
    </dgm:pt>
    <dgm:pt modelId="{E3722ACA-B37A-48EA-B5C4-3C4B75F4B3B7}" type="pres">
      <dgm:prSet presAssocID="{1A17E2D9-56BA-42A9-A5E0-963E3FE59E27}" presName="firstChildTx" presStyleLbl="bgAccFollowNode1" presStyleIdx="0" presStyleCnt="1">
        <dgm:presLayoutVars>
          <dgm:bulletEnabled val="1"/>
        </dgm:presLayoutVars>
      </dgm:prSet>
      <dgm:spPr/>
      <dgm:t>
        <a:bodyPr/>
        <a:lstStyle/>
        <a:p>
          <a:endParaRPr lang="tr-TR"/>
        </a:p>
      </dgm:t>
    </dgm:pt>
    <dgm:pt modelId="{FAD31B8A-FC60-4691-A60F-5A42A4AF61E5}" type="pres">
      <dgm:prSet presAssocID="{1A17E2D9-56BA-42A9-A5E0-963E3FE59E27}" presName="negSpace" presStyleCnt="0"/>
      <dgm:spPr/>
    </dgm:pt>
    <dgm:pt modelId="{BC2B0634-4932-42CC-A6FC-A8B1549731C2}" type="pres">
      <dgm:prSet presAssocID="{1A17E2D9-56BA-42A9-A5E0-963E3FE59E27}" presName="circle" presStyleLbl="node1" presStyleIdx="0" presStyleCnt="1" custScaleX="158629" custScaleY="76549" custLinFactNeighborX="13358" custLinFactNeighborY="-23284"/>
      <dgm:spPr>
        <a:prstGeom prst="ellipse">
          <a:avLst/>
        </a:prstGeom>
      </dgm:spPr>
      <dgm:t>
        <a:bodyPr/>
        <a:lstStyle/>
        <a:p>
          <a:endParaRPr lang="tr-TR"/>
        </a:p>
      </dgm:t>
    </dgm:pt>
  </dgm:ptLst>
  <dgm:cxnLst>
    <dgm:cxn modelId="{D7DB820B-E845-4138-A524-8CC7A53A6520}" type="presOf" srcId="{194BA777-D356-4B2D-94A3-5F2A6A48759A}" destId="{E3722ACA-B37A-48EA-B5C4-3C4B75F4B3B7}" srcOrd="1" destOrd="0" presId="urn:microsoft.com/office/officeart/2005/8/layout/hList9"/>
    <dgm:cxn modelId="{7867B553-00B5-4CE2-8B99-0A672048B988}" type="presOf" srcId="{9A3B17B0-7AFF-48E8-905F-D1F5FF7EDD51}" destId="{83E89AC2-EF1B-48BB-AA56-2F94B7558E7A}" srcOrd="0" destOrd="0" presId="urn:microsoft.com/office/officeart/2005/8/layout/hList9"/>
    <dgm:cxn modelId="{76FC160C-4CD3-458F-AE04-223A4C428129}" type="presOf" srcId="{194BA777-D356-4B2D-94A3-5F2A6A48759A}" destId="{76294943-413F-4AE5-A679-91C3FEB1CD98}" srcOrd="0" destOrd="0" presId="urn:microsoft.com/office/officeart/2005/8/layout/hList9"/>
    <dgm:cxn modelId="{37B19D8D-BD59-44C7-B006-9373D6078A74}" srcId="{1A17E2D9-56BA-42A9-A5E0-963E3FE59E27}" destId="{194BA777-D356-4B2D-94A3-5F2A6A48759A}" srcOrd="0" destOrd="0" parTransId="{6003D172-E846-4259-AC45-3275D7FBA174}" sibTransId="{0A8066B1-D951-40E4-AAED-3507B678756B}"/>
    <dgm:cxn modelId="{2F9B256A-D4B9-4B1C-9EB6-808D3B733270}" type="presOf" srcId="{1A17E2D9-56BA-42A9-A5E0-963E3FE59E27}" destId="{BC2B0634-4932-42CC-A6FC-A8B1549731C2}" srcOrd="0" destOrd="0" presId="urn:microsoft.com/office/officeart/2005/8/layout/hList9"/>
    <dgm:cxn modelId="{C710A3BA-92E3-4619-A592-6335206E3964}" srcId="{9A3B17B0-7AFF-48E8-905F-D1F5FF7EDD51}" destId="{1A17E2D9-56BA-42A9-A5E0-963E3FE59E27}" srcOrd="0" destOrd="0" parTransId="{D0E306E9-F005-4FA7-A819-C185D879F6B8}" sibTransId="{624AF020-DB6A-4DB6-B01C-89326FC6A094}"/>
    <dgm:cxn modelId="{23CBC547-0744-4F4D-A709-240BF0F33ADE}" type="presParOf" srcId="{83E89AC2-EF1B-48BB-AA56-2F94B7558E7A}" destId="{A3F55401-B4B1-43C3-98E5-5F4DD6E9A0AB}" srcOrd="0" destOrd="0" presId="urn:microsoft.com/office/officeart/2005/8/layout/hList9"/>
    <dgm:cxn modelId="{37575C6E-E168-46FF-AF2C-85536791AA72}" type="presParOf" srcId="{83E89AC2-EF1B-48BB-AA56-2F94B7558E7A}" destId="{44121EC2-A4F7-430F-BC4F-F3DB519660DC}" srcOrd="1" destOrd="0" presId="urn:microsoft.com/office/officeart/2005/8/layout/hList9"/>
    <dgm:cxn modelId="{20AF79C4-98A2-44B2-AA81-98AF68CE5BF2}" type="presParOf" srcId="{44121EC2-A4F7-430F-BC4F-F3DB519660DC}" destId="{1E912287-5A86-4BC6-AD81-8F4863AF794C}" srcOrd="0" destOrd="0" presId="urn:microsoft.com/office/officeart/2005/8/layout/hList9"/>
    <dgm:cxn modelId="{4E6F08DF-6072-4F1F-BAA5-6CF27DD78ACF}" type="presParOf" srcId="{44121EC2-A4F7-430F-BC4F-F3DB519660DC}" destId="{93169C20-8B81-4A02-9F64-6CB1B4B2CE86}" srcOrd="1" destOrd="0" presId="urn:microsoft.com/office/officeart/2005/8/layout/hList9"/>
    <dgm:cxn modelId="{4B1F18CF-2C5C-4BF4-A1FF-D885B834EDFE}" type="presParOf" srcId="{93169C20-8B81-4A02-9F64-6CB1B4B2CE86}" destId="{76294943-413F-4AE5-A679-91C3FEB1CD98}" srcOrd="0" destOrd="0" presId="urn:microsoft.com/office/officeart/2005/8/layout/hList9"/>
    <dgm:cxn modelId="{8BC79ABF-2D21-45E3-80F9-2CBCBD7EAB30}" type="presParOf" srcId="{93169C20-8B81-4A02-9F64-6CB1B4B2CE86}" destId="{E3722ACA-B37A-48EA-B5C4-3C4B75F4B3B7}" srcOrd="1" destOrd="0" presId="urn:microsoft.com/office/officeart/2005/8/layout/hList9"/>
    <dgm:cxn modelId="{BB35E6F9-BA51-412C-89BF-C703A0DD2A5F}" type="presParOf" srcId="{83E89AC2-EF1B-48BB-AA56-2F94B7558E7A}" destId="{FAD31B8A-FC60-4691-A60F-5A42A4AF61E5}" srcOrd="2" destOrd="0" presId="urn:microsoft.com/office/officeart/2005/8/layout/hList9"/>
    <dgm:cxn modelId="{FB682B66-2734-4A8E-9F6F-193944BCE87F}" type="presParOf" srcId="{83E89AC2-EF1B-48BB-AA56-2F94B7558E7A}" destId="{BC2B0634-4932-42CC-A6FC-A8B1549731C2}" srcOrd="3" destOrd="0" presId="urn:microsoft.com/office/officeart/2005/8/layout/hList9"/>
  </dgm:cxnLst>
  <dgm:bg/>
  <dgm:whole/>
</dgm:dataModel>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D24F6-2D51-4E40-98D8-893B81FF05E5}" type="datetimeFigureOut">
              <a:rPr lang="tr-TR" smtClean="0"/>
              <a:pPr/>
              <a:t>07.04.2014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09474-8F49-4878-A911-80D9AC1599D2}"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noProof="0" dirty="0"/>
          </a:p>
        </p:txBody>
      </p:sp>
      <p:sp>
        <p:nvSpPr>
          <p:cNvPr id="4" name="3 Slayt Numarası Yer Tutucusu"/>
          <p:cNvSpPr>
            <a:spLocks noGrp="1"/>
          </p:cNvSpPr>
          <p:nvPr>
            <p:ph type="sldNum" sz="quarter" idx="10"/>
          </p:nvPr>
        </p:nvSpPr>
        <p:spPr/>
        <p:txBody>
          <a:bodyPr/>
          <a:lstStyle/>
          <a:p>
            <a:fld id="{C4D09474-8F49-4878-A911-80D9AC1599D2}" type="slidenum">
              <a:rPr lang="tr-TR" smtClean="0"/>
              <a:pPr/>
              <a:t>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07.04.2014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28728" y="5000636"/>
            <a:ext cx="6400800" cy="1500198"/>
          </a:xfrm>
        </p:spPr>
        <p:txBody>
          <a:bodyPr>
            <a:normAutofit fontScale="85000" lnSpcReduction="20000"/>
          </a:bodyPr>
          <a:lstStyle/>
          <a:p>
            <a:r>
              <a:rPr lang="tr-TR" sz="2000" b="1" dirty="0" smtClean="0">
                <a:solidFill>
                  <a:schemeClr val="accent3">
                    <a:lumMod val="50000"/>
                  </a:schemeClr>
                </a:solidFill>
                <a:latin typeface="Algerian" pitchFamily="82" charset="0"/>
              </a:rPr>
              <a:t>DEFORESTATION</a:t>
            </a:r>
          </a:p>
          <a:p>
            <a:r>
              <a:rPr lang="en-US" sz="2000" b="1" dirty="0" smtClean="0">
                <a:solidFill>
                  <a:schemeClr val="bg2">
                    <a:lumMod val="10000"/>
                  </a:schemeClr>
                </a:solidFill>
                <a:latin typeface="Agency FB" pitchFamily="34" charset="0"/>
              </a:rPr>
              <a:t>Deforestation is clearing Earth's forests on a massive scale, often resulting in damage to the quality of the land</a:t>
            </a:r>
            <a:r>
              <a:rPr lang="tr-TR" sz="2000" b="1" dirty="0" smtClean="0">
                <a:solidFill>
                  <a:schemeClr val="bg2">
                    <a:lumMod val="10000"/>
                  </a:schemeClr>
                </a:solidFill>
                <a:latin typeface="Agency FB" pitchFamily="34" charset="0"/>
              </a:rPr>
              <a:t>. </a:t>
            </a:r>
            <a:r>
              <a:rPr lang="en-US" sz="2000" dirty="0" smtClean="0">
                <a:solidFill>
                  <a:schemeClr val="bg2">
                    <a:lumMod val="10000"/>
                  </a:schemeClr>
                </a:solidFill>
                <a:latin typeface="Agency FB" pitchFamily="34" charset="0"/>
              </a:rPr>
              <a:t> </a:t>
            </a:r>
            <a:r>
              <a:rPr lang="en-US" sz="2000" b="1" dirty="0" smtClean="0">
                <a:solidFill>
                  <a:schemeClr val="bg2">
                    <a:lumMod val="10000"/>
                  </a:schemeClr>
                </a:solidFill>
                <a:latin typeface="Agency FB" pitchFamily="34" charset="0"/>
              </a:rPr>
              <a:t>Forests still cover about 30 percent of the world’s land area</a:t>
            </a:r>
            <a:r>
              <a:rPr lang="tr-TR" sz="2000" b="1" dirty="0" smtClean="0">
                <a:solidFill>
                  <a:schemeClr val="bg2">
                    <a:lumMod val="10000"/>
                  </a:schemeClr>
                </a:solidFill>
                <a:latin typeface="Agency FB" pitchFamily="34" charset="0"/>
              </a:rPr>
              <a:t>, , </a:t>
            </a:r>
            <a:r>
              <a:rPr lang="en-US" sz="2000" b="1" dirty="0" smtClean="0">
                <a:solidFill>
                  <a:schemeClr val="bg2">
                    <a:lumMod val="10000"/>
                  </a:schemeClr>
                </a:solidFill>
                <a:latin typeface="Agency FB" pitchFamily="34" charset="0"/>
              </a:rPr>
              <a:t>but the size of forest</a:t>
            </a:r>
            <a:r>
              <a:rPr lang="tr-TR" sz="2000" b="1" dirty="0" smtClean="0">
                <a:solidFill>
                  <a:schemeClr val="bg2">
                    <a:lumMod val="10000"/>
                  </a:schemeClr>
                </a:solidFill>
                <a:latin typeface="Agency FB" pitchFamily="34" charset="0"/>
              </a:rPr>
              <a:t> </a:t>
            </a:r>
            <a:r>
              <a:rPr lang="en-US" sz="2000" b="1" dirty="0" smtClean="0">
                <a:solidFill>
                  <a:schemeClr val="bg2">
                    <a:lumMod val="10000"/>
                  </a:schemeClr>
                </a:solidFill>
                <a:latin typeface="Agency FB" pitchFamily="34" charset="0"/>
              </a:rPr>
              <a:t>are lost each and every year.</a:t>
            </a:r>
            <a:r>
              <a:rPr lang="tr-TR" sz="2000" b="1" dirty="0" smtClean="0">
                <a:solidFill>
                  <a:schemeClr val="bg2">
                    <a:lumMod val="10000"/>
                  </a:schemeClr>
                </a:solidFill>
                <a:latin typeface="Agency FB" pitchFamily="34" charset="0"/>
              </a:rPr>
              <a:t> T</a:t>
            </a:r>
            <a:r>
              <a:rPr lang="en-US" sz="2000" b="1" dirty="0" smtClean="0">
                <a:solidFill>
                  <a:schemeClr val="bg2">
                    <a:lumMod val="10000"/>
                  </a:schemeClr>
                </a:solidFill>
                <a:latin typeface="Agency FB" pitchFamily="34" charset="0"/>
              </a:rPr>
              <a:t>he world’s rainforests could completely vanish in a hundred years at the current rate of deforestation</a:t>
            </a:r>
            <a:r>
              <a:rPr lang="tr-TR" sz="2000" b="1" dirty="0" smtClean="0">
                <a:solidFill>
                  <a:schemeClr val="bg2">
                    <a:lumMod val="10000"/>
                  </a:schemeClr>
                </a:solidFill>
                <a:latin typeface="Agency FB" pitchFamily="34" charset="0"/>
              </a:rPr>
              <a:t>.</a:t>
            </a:r>
            <a:endParaRPr lang="tr-TR" sz="2000" b="1" dirty="0">
              <a:solidFill>
                <a:schemeClr val="bg2">
                  <a:lumMod val="10000"/>
                </a:schemeClr>
              </a:solidFill>
              <a:latin typeface="Agency FB" pitchFamily="34" charset="0"/>
            </a:endParaRPr>
          </a:p>
        </p:txBody>
      </p:sp>
      <p:pic>
        <p:nvPicPr>
          <p:cNvPr id="1027" name="Picture 3" descr="C:\Documents and Settings\Administrator\Desktop\Deforestation2.jpg"/>
          <p:cNvPicPr>
            <a:picLocks noChangeAspect="1" noChangeArrowheads="1"/>
          </p:cNvPicPr>
          <p:nvPr/>
        </p:nvPicPr>
        <p:blipFill>
          <a:blip r:embed="rId2"/>
          <a:srcRect/>
          <a:stretch>
            <a:fillRect/>
          </a:stretch>
        </p:blipFill>
        <p:spPr bwMode="auto">
          <a:xfrm>
            <a:off x="1000100" y="0"/>
            <a:ext cx="7286676" cy="48747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2000" b="1" dirty="0" smtClean="0">
                <a:solidFill>
                  <a:schemeClr val="accent3">
                    <a:lumMod val="75000"/>
                  </a:schemeClr>
                </a:solidFill>
                <a:latin typeface="Algerian" pitchFamily="82" charset="0"/>
              </a:rPr>
              <a:t>The causes of deforestation</a:t>
            </a:r>
            <a:endParaRPr lang="en-US" sz="2000" b="1" dirty="0">
              <a:solidFill>
                <a:schemeClr val="accent3">
                  <a:lumMod val="75000"/>
                </a:schemeClr>
              </a:solidFill>
              <a:latin typeface="Algerian" pitchFamily="82" charset="0"/>
            </a:endParaRPr>
          </a:p>
        </p:txBody>
      </p:sp>
      <p:graphicFrame>
        <p:nvGraphicFramePr>
          <p:cNvPr id="6" name="5 İçerik Yer Tutucusu"/>
          <p:cNvGraphicFramePr>
            <a:graphicFrameLocks noGrp="1"/>
          </p:cNvGraphicFramePr>
          <p:nvPr>
            <p:ph idx="1"/>
          </p:nvPr>
        </p:nvGraphicFramePr>
        <p:xfrm>
          <a:off x="0" y="1285860"/>
          <a:ext cx="91440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2800" b="1" dirty="0" smtClean="0">
                <a:solidFill>
                  <a:srgbClr val="00B050"/>
                </a:solidFill>
                <a:latin typeface="Algerian" pitchFamily="82" charset="0"/>
              </a:rPr>
              <a:t>Agriculture</a:t>
            </a:r>
            <a:endParaRPr lang="en-US" sz="2800" b="1" dirty="0">
              <a:solidFill>
                <a:srgbClr val="00B050"/>
              </a:solidFill>
              <a:latin typeface="Algerian" pitchFamily="82" charset="0"/>
            </a:endParaRPr>
          </a:p>
        </p:txBody>
      </p:sp>
      <p:graphicFrame>
        <p:nvGraphicFramePr>
          <p:cNvPr id="5" name="4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Documents and Settings\Administrator\Desktop\tarım.jpg"/>
          <p:cNvPicPr>
            <a:picLocks noChangeAspect="1" noChangeArrowheads="1"/>
          </p:cNvPicPr>
          <p:nvPr/>
        </p:nvPicPr>
        <p:blipFill>
          <a:blip r:embed="rId6"/>
          <a:srcRect/>
          <a:stretch>
            <a:fillRect/>
          </a:stretch>
        </p:blipFill>
        <p:spPr bwMode="auto">
          <a:xfrm>
            <a:off x="0" y="1327536"/>
            <a:ext cx="3857620" cy="2411012"/>
          </a:xfrm>
          <a:prstGeom prst="rect">
            <a:avLst/>
          </a:prstGeom>
          <a:noFill/>
        </p:spPr>
      </p:pic>
      <p:pic>
        <p:nvPicPr>
          <p:cNvPr id="1027" name="Picture 3" descr="C:\Documents and Settings\Administrator\Desktop\tarım2.png"/>
          <p:cNvPicPr>
            <a:picLocks noChangeAspect="1" noChangeArrowheads="1"/>
          </p:cNvPicPr>
          <p:nvPr/>
        </p:nvPicPr>
        <p:blipFill>
          <a:blip r:embed="rId7"/>
          <a:srcRect/>
          <a:stretch>
            <a:fillRect/>
          </a:stretch>
        </p:blipFill>
        <p:spPr bwMode="auto">
          <a:xfrm>
            <a:off x="0" y="3891470"/>
            <a:ext cx="3857620" cy="25379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214422"/>
          </a:xfrm>
        </p:spPr>
        <p:txBody>
          <a:bodyPr>
            <a:normAutofit/>
          </a:bodyPr>
          <a:lstStyle/>
          <a:p>
            <a:r>
              <a:rPr lang="en-US" sz="2800" b="1" dirty="0" smtClean="0">
                <a:solidFill>
                  <a:srgbClr val="FF0000"/>
                </a:solidFill>
                <a:latin typeface="Algerian" pitchFamily="82" charset="0"/>
              </a:rPr>
              <a:t>forest fire</a:t>
            </a:r>
            <a:endParaRPr lang="en-US" sz="2800" b="1" dirty="0">
              <a:solidFill>
                <a:srgbClr val="FF0000"/>
              </a:solidFill>
              <a:latin typeface="Algerian" pitchFamily="82" charset="0"/>
            </a:endParaRPr>
          </a:p>
        </p:txBody>
      </p:sp>
      <p:graphicFrame>
        <p:nvGraphicFramePr>
          <p:cNvPr id="8" name="7 İçerik Yer Tutucusu"/>
          <p:cNvGraphicFramePr>
            <a:graphicFrameLocks noGrp="1"/>
          </p:cNvGraphicFramePr>
          <p:nvPr>
            <p:ph idx="1"/>
          </p:nvPr>
        </p:nvGraphicFramePr>
        <p:xfrm>
          <a:off x="0" y="1357298"/>
          <a:ext cx="9144000" cy="550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Documents and Settings\Administrator\Desktop\yangın.jpg"/>
          <p:cNvPicPr>
            <a:picLocks noChangeAspect="1" noChangeArrowheads="1"/>
          </p:cNvPicPr>
          <p:nvPr/>
        </p:nvPicPr>
        <p:blipFill>
          <a:blip r:embed="rId7"/>
          <a:srcRect/>
          <a:stretch>
            <a:fillRect/>
          </a:stretch>
        </p:blipFill>
        <p:spPr bwMode="auto">
          <a:xfrm>
            <a:off x="1428728" y="928670"/>
            <a:ext cx="6282281" cy="403860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latin typeface="Algerian" pitchFamily="82" charset="0"/>
              </a:rPr>
              <a:t>DAMS</a:t>
            </a:r>
            <a:endParaRPr lang="tr-TR" sz="2800" b="1" dirty="0">
              <a:latin typeface="Algerian" pitchFamily="82" charset="0"/>
            </a:endParaRPr>
          </a:p>
        </p:txBody>
      </p:sp>
      <p:graphicFrame>
        <p:nvGraphicFramePr>
          <p:cNvPr id="15" name="14 İçerik Yer Tutucusu"/>
          <p:cNvGraphicFramePr>
            <a:graphicFrameLocks noGrp="1"/>
          </p:cNvGraphicFramePr>
          <p:nvPr>
            <p:ph idx="1"/>
          </p:nvPr>
        </p:nvGraphicFramePr>
        <p:xfrm>
          <a:off x="0" y="1357298"/>
          <a:ext cx="914400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17638"/>
          </a:xfrm>
        </p:spPr>
        <p:txBody>
          <a:bodyPr>
            <a:normAutofit/>
          </a:bodyPr>
          <a:lstStyle/>
          <a:p>
            <a:r>
              <a:rPr lang="en-US" sz="4000" b="1" dirty="0" smtClean="0">
                <a:latin typeface="Algerian" pitchFamily="82" charset="0"/>
              </a:rPr>
              <a:t>mining</a:t>
            </a:r>
            <a:endParaRPr lang="en-US" sz="4000" b="1" dirty="0">
              <a:latin typeface="Algerian" pitchFamily="82" charset="0"/>
            </a:endParaRPr>
          </a:p>
        </p:txBody>
      </p:sp>
      <p:graphicFrame>
        <p:nvGraphicFramePr>
          <p:cNvPr id="6" name="5 İçerik Yer Tutucusu"/>
          <p:cNvGraphicFramePr>
            <a:graphicFrameLocks noGrp="1"/>
          </p:cNvGraphicFramePr>
          <p:nvPr>
            <p:ph idx="1"/>
          </p:nvPr>
        </p:nvGraphicFramePr>
        <p:xfrm>
          <a:off x="-785850" y="857232"/>
          <a:ext cx="11215766"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Documents and Settings\Administrator\Desktop\madencilik1.jpg"/>
          <p:cNvPicPr>
            <a:picLocks noChangeAspect="1" noChangeArrowheads="1"/>
          </p:cNvPicPr>
          <p:nvPr/>
        </p:nvPicPr>
        <p:blipFill>
          <a:blip r:embed="rId6"/>
          <a:srcRect/>
          <a:stretch>
            <a:fillRect/>
          </a:stretch>
        </p:blipFill>
        <p:spPr bwMode="auto">
          <a:xfrm>
            <a:off x="2428860" y="1285860"/>
            <a:ext cx="4357718" cy="326408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spPr>
      <a:bodyPr/>
      <a:lstStyle/>
      <a: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235</Words>
  <PresentationFormat>Ekran Gösterisi (4:3)</PresentationFormat>
  <Paragraphs>19</Paragraphs>
  <Slides>6</Slides>
  <Notes>1</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Ofis Teması</vt:lpstr>
      <vt:lpstr>Slayt 1</vt:lpstr>
      <vt:lpstr>The causes of deforestation</vt:lpstr>
      <vt:lpstr>Agriculture</vt:lpstr>
      <vt:lpstr>forest fire</vt:lpstr>
      <vt:lpstr>DAMS</vt:lpstr>
      <vt:lpstr>mining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owner</cp:lastModifiedBy>
  <cp:revision>22</cp:revision>
  <dcterms:modified xsi:type="dcterms:W3CDTF">2014-04-07T19:54:36Z</dcterms:modified>
</cp:coreProperties>
</file>